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39" r:id="rId1"/>
  </p:sldMasterIdLst>
  <p:notesMasterIdLst>
    <p:notesMasterId r:id="rId48"/>
  </p:notesMasterIdLst>
  <p:handoutMasterIdLst>
    <p:handoutMasterId r:id="rId49"/>
  </p:handoutMasterIdLst>
  <p:sldIdLst>
    <p:sldId id="271" r:id="rId2"/>
    <p:sldId id="347" r:id="rId3"/>
    <p:sldId id="272" r:id="rId4"/>
    <p:sldId id="346" r:id="rId5"/>
    <p:sldId id="348" r:id="rId6"/>
    <p:sldId id="349" r:id="rId7"/>
    <p:sldId id="350" r:id="rId8"/>
    <p:sldId id="351" r:id="rId9"/>
    <p:sldId id="352" r:id="rId10"/>
    <p:sldId id="285" r:id="rId11"/>
    <p:sldId id="381" r:id="rId12"/>
    <p:sldId id="354" r:id="rId13"/>
    <p:sldId id="355" r:id="rId14"/>
    <p:sldId id="356" r:id="rId15"/>
    <p:sldId id="357" r:id="rId16"/>
    <p:sldId id="360" r:id="rId17"/>
    <p:sldId id="361" r:id="rId18"/>
    <p:sldId id="369" r:id="rId19"/>
    <p:sldId id="370" r:id="rId20"/>
    <p:sldId id="366" r:id="rId21"/>
    <p:sldId id="367" r:id="rId22"/>
    <p:sldId id="368" r:id="rId23"/>
    <p:sldId id="364" r:id="rId24"/>
    <p:sldId id="289" r:id="rId25"/>
    <p:sldId id="290" r:id="rId26"/>
    <p:sldId id="380" r:id="rId27"/>
    <p:sldId id="291" r:id="rId28"/>
    <p:sldId id="329" r:id="rId29"/>
    <p:sldId id="371" r:id="rId30"/>
    <p:sldId id="382" r:id="rId31"/>
    <p:sldId id="372" r:id="rId32"/>
    <p:sldId id="373" r:id="rId33"/>
    <p:sldId id="374" r:id="rId34"/>
    <p:sldId id="375" r:id="rId35"/>
    <p:sldId id="340" r:id="rId36"/>
    <p:sldId id="376" r:id="rId37"/>
    <p:sldId id="296" r:id="rId38"/>
    <p:sldId id="327" r:id="rId39"/>
    <p:sldId id="379" r:id="rId40"/>
    <p:sldId id="330" r:id="rId41"/>
    <p:sldId id="341" r:id="rId42"/>
    <p:sldId id="298" r:id="rId43"/>
    <p:sldId id="342" r:id="rId44"/>
    <p:sldId id="324" r:id="rId45"/>
    <p:sldId id="301" r:id="rId46"/>
    <p:sldId id="378"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F9FF"/>
    <a:srgbClr val="E1E4FF"/>
    <a:srgbClr val="EFF1FF"/>
    <a:srgbClr val="FFFFFF"/>
    <a:srgbClr val="63A292"/>
    <a:srgbClr val="FFEE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659" autoAdjust="0"/>
    <p:restoredTop sz="50000" autoAdjust="0"/>
  </p:normalViewPr>
  <p:slideViewPr>
    <p:cSldViewPr snapToGrid="0">
      <p:cViewPr varScale="1">
        <p:scale>
          <a:sx n="67" d="100"/>
          <a:sy n="67" d="100"/>
        </p:scale>
        <p:origin x="1146" y="4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s>
</file>

<file path=ppt/diagrams/_rels/data14.xml.rels><?xml version="1.0" encoding="UTF-8" standalone="yes"?>
<Relationships xmlns="http://schemas.openxmlformats.org/package/2006/relationships"><Relationship Id="rId1" Type="http://schemas.openxmlformats.org/officeDocument/2006/relationships/image" Target="../media/image18.png"/></Relationships>
</file>

<file path=ppt/diagrams/_rels/data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image" Target="../media/image11.png"/></Relationships>
</file>

<file path=ppt/diagrams/_rels/data9.xml.rels><?xml version="1.0" encoding="UTF-8" standalone="yes"?>
<Relationships xmlns="http://schemas.openxmlformats.org/package/2006/relationships"><Relationship Id="rId1" Type="http://schemas.openxmlformats.org/officeDocument/2006/relationships/image" Target="../media/image13.png"/></Relationships>
</file>

<file path=ppt/diagrams/_rels/drawing14.xml.rels><?xml version="1.0" encoding="UTF-8" standalone="yes"?>
<Relationships xmlns="http://schemas.openxmlformats.org/package/2006/relationships"><Relationship Id="rId1" Type="http://schemas.openxmlformats.org/officeDocument/2006/relationships/image" Target="../media/image18.png"/></Relationships>
</file>

<file path=ppt/diagrams/_rels/drawing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image" Target="../media/image11.png"/></Relationships>
</file>

<file path=ppt/diagrams/_rels/drawing9.xml.rels><?xml version="1.0" encoding="UTF-8" standalone="yes"?>
<Relationships xmlns="http://schemas.openxmlformats.org/package/2006/relationships"><Relationship Id="rId1"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90">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9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9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9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88">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88">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7A81F3-A964-4968-B4D8-AB6019EDFC80}" type="doc">
      <dgm:prSet loTypeId="urn:microsoft.com/office/officeart/2005/8/layout/default#34" loCatId="list" qsTypeId="urn:microsoft.com/office/officeart/2005/8/quickstyle/simple1" qsCatId="simple" csTypeId="urn:microsoft.com/office/officeart/2005/8/colors/colorful1" csCatId="colorful" phldr="1"/>
      <dgm:spPr/>
      <dgm:t>
        <a:bodyPr/>
        <a:lstStyle/>
        <a:p>
          <a:endParaRPr lang="en-US"/>
        </a:p>
      </dgm:t>
    </dgm:pt>
    <dgm:pt modelId="{F1E48127-0949-4E87-ADE9-8946E6E42D61}">
      <dgm:prSet phldrT="[Text]" custT="1"/>
      <dgm:spPr>
        <a:ln>
          <a:noFill/>
        </a:ln>
      </dgm:spPr>
      <dgm:t>
        <a:bodyPr/>
        <a:lstStyle/>
        <a:p>
          <a:r>
            <a:rPr lang="en-US" sz="2000" b="1"/>
            <a:t>Résumé</a:t>
          </a:r>
          <a:endParaRPr lang="en-US" sz="2000" b="1" dirty="0"/>
        </a:p>
      </dgm:t>
    </dgm:pt>
    <dgm:pt modelId="{D907D27A-9D0E-427F-B2BF-F071DD09A4D0}" type="parTrans" cxnId="{AABBC40A-364D-4CC0-BD98-A6056194DEC4}">
      <dgm:prSet/>
      <dgm:spPr/>
      <dgm:t>
        <a:bodyPr/>
        <a:lstStyle/>
        <a:p>
          <a:endParaRPr lang="en-US"/>
        </a:p>
      </dgm:t>
    </dgm:pt>
    <dgm:pt modelId="{89663656-BCCB-44DC-9CB5-7452C827D99A}" type="sibTrans" cxnId="{AABBC40A-364D-4CC0-BD98-A6056194DEC4}">
      <dgm:prSet/>
      <dgm:spPr/>
      <dgm:t>
        <a:bodyPr/>
        <a:lstStyle/>
        <a:p>
          <a:endParaRPr lang="en-US"/>
        </a:p>
      </dgm:t>
    </dgm:pt>
    <dgm:pt modelId="{54D55F3B-51E0-4C42-9903-735FE77C2B71}">
      <dgm:prSet phldrT="[Text]" custT="1"/>
      <dgm:spPr>
        <a:ln>
          <a:noFill/>
        </a:ln>
      </dgm:spPr>
      <dgm:t>
        <a:bodyPr/>
        <a:lstStyle/>
        <a:p>
          <a:r>
            <a:rPr lang="vi-VN" sz="2000" b="1" dirty="0"/>
            <a:t>Thư xin việc</a:t>
          </a:r>
          <a:endParaRPr lang="en-US" sz="2000" b="1" dirty="0"/>
        </a:p>
      </dgm:t>
    </dgm:pt>
    <dgm:pt modelId="{8A1E5D40-6B86-46FC-8928-F0232FA6AE30}" type="parTrans" cxnId="{3D0D8F0D-6208-4AC9-954B-04BF30EDCBA4}">
      <dgm:prSet/>
      <dgm:spPr/>
      <dgm:t>
        <a:bodyPr/>
        <a:lstStyle/>
        <a:p>
          <a:endParaRPr lang="en-US"/>
        </a:p>
      </dgm:t>
    </dgm:pt>
    <dgm:pt modelId="{73CAC302-9991-44EF-BBAE-505246856C32}" type="sibTrans" cxnId="{3D0D8F0D-6208-4AC9-954B-04BF30EDCBA4}">
      <dgm:prSet/>
      <dgm:spPr/>
      <dgm:t>
        <a:bodyPr/>
        <a:lstStyle/>
        <a:p>
          <a:endParaRPr lang="en-US"/>
        </a:p>
      </dgm:t>
    </dgm:pt>
    <dgm:pt modelId="{2A8E9A96-C455-4716-B312-678E18F3C7DB}">
      <dgm:prSet phldrT="[Text]" custT="1"/>
      <dgm:spPr>
        <a:solidFill>
          <a:schemeClr val="accent6">
            <a:lumMod val="75000"/>
          </a:schemeClr>
        </a:solidFill>
        <a:ln>
          <a:noFill/>
        </a:ln>
      </dgm:spPr>
      <dgm:t>
        <a:bodyPr/>
        <a:lstStyle/>
        <a:p>
          <a:r>
            <a:rPr lang="vi-VN" sz="2000" b="1" dirty="0"/>
            <a:t>Phép lịch sự</a:t>
          </a:r>
          <a:endParaRPr lang="en-US" sz="2000" b="1" dirty="0"/>
        </a:p>
      </dgm:t>
    </dgm:pt>
    <dgm:pt modelId="{CB1678E8-7824-4457-9231-8B96585C4975}" type="sibTrans" cxnId="{A650D636-0AAB-42D9-8FC5-CEF6284A8908}">
      <dgm:prSet/>
      <dgm:spPr/>
      <dgm:t>
        <a:bodyPr/>
        <a:lstStyle/>
        <a:p>
          <a:endParaRPr lang="en-US"/>
        </a:p>
      </dgm:t>
    </dgm:pt>
    <dgm:pt modelId="{41A9C59F-5005-46B7-A15A-4AD5934672C6}" type="parTrans" cxnId="{A650D636-0AAB-42D9-8FC5-CEF6284A8908}">
      <dgm:prSet/>
      <dgm:spPr/>
      <dgm:t>
        <a:bodyPr/>
        <a:lstStyle/>
        <a:p>
          <a:endParaRPr lang="en-US"/>
        </a:p>
      </dgm:t>
    </dgm:pt>
    <dgm:pt modelId="{A69400F2-C7D5-42BE-8947-6BA0E5E5A4AC}">
      <dgm:prSet phldrT="[Text]" custT="1"/>
      <dgm:spPr>
        <a:ln>
          <a:noFill/>
        </a:ln>
      </dgm:spPr>
      <dgm:t>
        <a:bodyPr/>
        <a:lstStyle/>
        <a:p>
          <a:r>
            <a:rPr lang="vi-VN" sz="2000" b="1" dirty="0"/>
            <a:t>Theo sát quá trình phỏng vấn</a:t>
          </a:r>
          <a:endParaRPr lang="en-US" sz="2000" b="1" dirty="0"/>
        </a:p>
      </dgm:t>
    </dgm:pt>
    <dgm:pt modelId="{034EFA35-CABB-4F18-A167-0CB3058FE671}" type="sibTrans" cxnId="{31918AA5-880C-47F8-92ED-AA53212096CB}">
      <dgm:prSet/>
      <dgm:spPr/>
      <dgm:t>
        <a:bodyPr/>
        <a:lstStyle/>
        <a:p>
          <a:endParaRPr lang="en-US"/>
        </a:p>
      </dgm:t>
    </dgm:pt>
    <dgm:pt modelId="{8907CA54-8345-4B16-858F-AF98949BEFA7}" type="parTrans" cxnId="{31918AA5-880C-47F8-92ED-AA53212096CB}">
      <dgm:prSet/>
      <dgm:spPr/>
      <dgm:t>
        <a:bodyPr/>
        <a:lstStyle/>
        <a:p>
          <a:endParaRPr lang="en-US"/>
        </a:p>
      </dgm:t>
    </dgm:pt>
    <dgm:pt modelId="{5F19ECC5-E156-4863-8384-0A25F7E6113C}">
      <dgm:prSet phldrT="[Text]" custT="1"/>
      <dgm:spPr>
        <a:ln>
          <a:noFill/>
        </a:ln>
      </dgm:spPr>
      <dgm:t>
        <a:bodyPr/>
        <a:lstStyle/>
        <a:p>
          <a:r>
            <a:rPr lang="vi-VN" sz="2000" b="1" dirty="0"/>
            <a:t>Phỏng vấn</a:t>
          </a:r>
          <a:endParaRPr lang="en-US" sz="2000" b="1" dirty="0"/>
        </a:p>
      </dgm:t>
    </dgm:pt>
    <dgm:pt modelId="{31AD74ED-26F7-41AD-89E4-04795F2F306E}" type="sibTrans" cxnId="{FB67B975-40F6-45D9-901E-32E7D91B0226}">
      <dgm:prSet/>
      <dgm:spPr/>
      <dgm:t>
        <a:bodyPr/>
        <a:lstStyle/>
        <a:p>
          <a:endParaRPr lang="en-US"/>
        </a:p>
      </dgm:t>
    </dgm:pt>
    <dgm:pt modelId="{67BA5E72-5DD4-4CB0-B226-26731826A514}" type="parTrans" cxnId="{FB67B975-40F6-45D9-901E-32E7D91B0226}">
      <dgm:prSet/>
      <dgm:spPr/>
      <dgm:t>
        <a:bodyPr/>
        <a:lstStyle/>
        <a:p>
          <a:endParaRPr lang="en-US"/>
        </a:p>
      </dgm:t>
    </dgm:pt>
    <dgm:pt modelId="{B25EDADB-8D2A-47CB-BD85-56B2AD23117B}" type="pres">
      <dgm:prSet presAssocID="{F37A81F3-A964-4968-B4D8-AB6019EDFC80}" presName="diagram" presStyleCnt="0">
        <dgm:presLayoutVars>
          <dgm:dir/>
          <dgm:resizeHandles val="exact"/>
        </dgm:presLayoutVars>
      </dgm:prSet>
      <dgm:spPr/>
    </dgm:pt>
    <dgm:pt modelId="{DE86A910-8B1F-40D0-AD35-3A682F3B7D14}" type="pres">
      <dgm:prSet presAssocID="{F1E48127-0949-4E87-ADE9-8946E6E42D61}" presName="node" presStyleLbl="node1" presStyleIdx="0" presStyleCnt="5" custScaleY="158338">
        <dgm:presLayoutVars>
          <dgm:bulletEnabled val="1"/>
        </dgm:presLayoutVars>
      </dgm:prSet>
      <dgm:spPr/>
    </dgm:pt>
    <dgm:pt modelId="{83752064-851C-4EF3-812B-83692C0F7676}" type="pres">
      <dgm:prSet presAssocID="{89663656-BCCB-44DC-9CB5-7452C827D99A}" presName="sibTrans" presStyleCnt="0"/>
      <dgm:spPr/>
    </dgm:pt>
    <dgm:pt modelId="{D6DC3185-8B60-4F44-96D3-C62421738501}" type="pres">
      <dgm:prSet presAssocID="{54D55F3B-51E0-4C42-9903-735FE77C2B71}" presName="node" presStyleLbl="node1" presStyleIdx="1" presStyleCnt="5" custScaleY="158254">
        <dgm:presLayoutVars>
          <dgm:bulletEnabled val="1"/>
        </dgm:presLayoutVars>
      </dgm:prSet>
      <dgm:spPr/>
    </dgm:pt>
    <dgm:pt modelId="{F73C75AC-84D3-4EF8-A1B2-37DFE2E84F0D}" type="pres">
      <dgm:prSet presAssocID="{73CAC302-9991-44EF-BBAE-505246856C32}" presName="sibTrans" presStyleCnt="0"/>
      <dgm:spPr/>
    </dgm:pt>
    <dgm:pt modelId="{809B926C-3343-4673-B3C1-15F20058D088}" type="pres">
      <dgm:prSet presAssocID="{5F19ECC5-E156-4863-8384-0A25F7E6113C}" presName="node" presStyleLbl="node1" presStyleIdx="2" presStyleCnt="5" custScaleY="153174">
        <dgm:presLayoutVars>
          <dgm:bulletEnabled val="1"/>
        </dgm:presLayoutVars>
      </dgm:prSet>
      <dgm:spPr/>
    </dgm:pt>
    <dgm:pt modelId="{13FDB8EA-C652-4BB5-A57B-550E6E72CA4C}" type="pres">
      <dgm:prSet presAssocID="{31AD74ED-26F7-41AD-89E4-04795F2F306E}" presName="sibTrans" presStyleCnt="0"/>
      <dgm:spPr/>
    </dgm:pt>
    <dgm:pt modelId="{274D6DDA-86A3-4629-8B47-0FFD16034134}" type="pres">
      <dgm:prSet presAssocID="{A69400F2-C7D5-42BE-8947-6BA0E5E5A4AC}" presName="node" presStyleLbl="node1" presStyleIdx="3" presStyleCnt="5" custScaleY="145163">
        <dgm:presLayoutVars>
          <dgm:bulletEnabled val="1"/>
        </dgm:presLayoutVars>
      </dgm:prSet>
      <dgm:spPr/>
    </dgm:pt>
    <dgm:pt modelId="{CFC00639-C03C-47C6-B1D6-5CA658F12FD4}" type="pres">
      <dgm:prSet presAssocID="{034EFA35-CABB-4F18-A167-0CB3058FE671}" presName="sibTrans" presStyleCnt="0"/>
      <dgm:spPr/>
    </dgm:pt>
    <dgm:pt modelId="{3CA0BF0B-6437-4DA2-94CC-D0EE4F897AB1}" type="pres">
      <dgm:prSet presAssocID="{2A8E9A96-C455-4716-B312-678E18F3C7DB}" presName="node" presStyleLbl="node1" presStyleIdx="4" presStyleCnt="5" custScaleY="142624">
        <dgm:presLayoutVars>
          <dgm:bulletEnabled val="1"/>
        </dgm:presLayoutVars>
      </dgm:prSet>
      <dgm:spPr/>
    </dgm:pt>
  </dgm:ptLst>
  <dgm:cxnLst>
    <dgm:cxn modelId="{AABBC40A-364D-4CC0-BD98-A6056194DEC4}" srcId="{F37A81F3-A964-4968-B4D8-AB6019EDFC80}" destId="{F1E48127-0949-4E87-ADE9-8946E6E42D61}" srcOrd="0" destOrd="0" parTransId="{D907D27A-9D0E-427F-B2BF-F071DD09A4D0}" sibTransId="{89663656-BCCB-44DC-9CB5-7452C827D99A}"/>
    <dgm:cxn modelId="{3D0D8F0D-6208-4AC9-954B-04BF30EDCBA4}" srcId="{F37A81F3-A964-4968-B4D8-AB6019EDFC80}" destId="{54D55F3B-51E0-4C42-9903-735FE77C2B71}" srcOrd="1" destOrd="0" parTransId="{8A1E5D40-6B86-46FC-8928-F0232FA6AE30}" sibTransId="{73CAC302-9991-44EF-BBAE-505246856C32}"/>
    <dgm:cxn modelId="{2288DD2C-EE9F-CF43-A5F1-6062EF1CCBD9}" type="presOf" srcId="{A69400F2-C7D5-42BE-8947-6BA0E5E5A4AC}" destId="{274D6DDA-86A3-4629-8B47-0FFD16034134}" srcOrd="0" destOrd="0" presId="urn:microsoft.com/office/officeart/2005/8/layout/default#34"/>
    <dgm:cxn modelId="{A650D636-0AAB-42D9-8FC5-CEF6284A8908}" srcId="{F37A81F3-A964-4968-B4D8-AB6019EDFC80}" destId="{2A8E9A96-C455-4716-B312-678E18F3C7DB}" srcOrd="4" destOrd="0" parTransId="{41A9C59F-5005-46B7-A15A-4AD5934672C6}" sibTransId="{CB1678E8-7824-4457-9231-8B96585C4975}"/>
    <dgm:cxn modelId="{EE78513F-FDF0-624B-9EB9-41D2F6B43AEE}" type="presOf" srcId="{5F19ECC5-E156-4863-8384-0A25F7E6113C}" destId="{809B926C-3343-4673-B3C1-15F20058D088}" srcOrd="0" destOrd="0" presId="urn:microsoft.com/office/officeart/2005/8/layout/default#34"/>
    <dgm:cxn modelId="{B3732548-5D70-E643-AD14-B7A3DA7CDA1D}" type="presOf" srcId="{F1E48127-0949-4E87-ADE9-8946E6E42D61}" destId="{DE86A910-8B1F-40D0-AD35-3A682F3B7D14}" srcOrd="0" destOrd="0" presId="urn:microsoft.com/office/officeart/2005/8/layout/default#34"/>
    <dgm:cxn modelId="{FB67B975-40F6-45D9-901E-32E7D91B0226}" srcId="{F37A81F3-A964-4968-B4D8-AB6019EDFC80}" destId="{5F19ECC5-E156-4863-8384-0A25F7E6113C}" srcOrd="2" destOrd="0" parTransId="{67BA5E72-5DD4-4CB0-B226-26731826A514}" sibTransId="{31AD74ED-26F7-41AD-89E4-04795F2F306E}"/>
    <dgm:cxn modelId="{7F3BB476-0A37-AE4C-A3FA-E4EF4DD47BB4}" type="presOf" srcId="{54D55F3B-51E0-4C42-9903-735FE77C2B71}" destId="{D6DC3185-8B60-4F44-96D3-C62421738501}" srcOrd="0" destOrd="0" presId="urn:microsoft.com/office/officeart/2005/8/layout/default#34"/>
    <dgm:cxn modelId="{EB06D787-1D3E-524B-9ECE-1EFE8BAF2D85}" type="presOf" srcId="{2A8E9A96-C455-4716-B312-678E18F3C7DB}" destId="{3CA0BF0B-6437-4DA2-94CC-D0EE4F897AB1}" srcOrd="0" destOrd="0" presId="urn:microsoft.com/office/officeart/2005/8/layout/default#34"/>
    <dgm:cxn modelId="{3FB682A2-1D4D-8A4E-87A2-F7154DE1581C}" type="presOf" srcId="{F37A81F3-A964-4968-B4D8-AB6019EDFC80}" destId="{B25EDADB-8D2A-47CB-BD85-56B2AD23117B}" srcOrd="0" destOrd="0" presId="urn:microsoft.com/office/officeart/2005/8/layout/default#34"/>
    <dgm:cxn modelId="{31918AA5-880C-47F8-92ED-AA53212096CB}" srcId="{F37A81F3-A964-4968-B4D8-AB6019EDFC80}" destId="{A69400F2-C7D5-42BE-8947-6BA0E5E5A4AC}" srcOrd="3" destOrd="0" parTransId="{8907CA54-8345-4B16-858F-AF98949BEFA7}" sibTransId="{034EFA35-CABB-4F18-A167-0CB3058FE671}"/>
    <dgm:cxn modelId="{49A755E8-3FEC-E446-8B79-878C5B9E1AEE}" type="presParOf" srcId="{B25EDADB-8D2A-47CB-BD85-56B2AD23117B}" destId="{DE86A910-8B1F-40D0-AD35-3A682F3B7D14}" srcOrd="0" destOrd="0" presId="urn:microsoft.com/office/officeart/2005/8/layout/default#34"/>
    <dgm:cxn modelId="{2AC5A3B5-EBC9-8D43-8C61-189FA697DACC}" type="presParOf" srcId="{B25EDADB-8D2A-47CB-BD85-56B2AD23117B}" destId="{83752064-851C-4EF3-812B-83692C0F7676}" srcOrd="1" destOrd="0" presId="urn:microsoft.com/office/officeart/2005/8/layout/default#34"/>
    <dgm:cxn modelId="{B6A3BE7F-5935-9048-88D4-A1B3B04C8CF9}" type="presParOf" srcId="{B25EDADB-8D2A-47CB-BD85-56B2AD23117B}" destId="{D6DC3185-8B60-4F44-96D3-C62421738501}" srcOrd="2" destOrd="0" presId="urn:microsoft.com/office/officeart/2005/8/layout/default#34"/>
    <dgm:cxn modelId="{EABEDF40-2476-664E-B524-EC345C7B95BC}" type="presParOf" srcId="{B25EDADB-8D2A-47CB-BD85-56B2AD23117B}" destId="{F73C75AC-84D3-4EF8-A1B2-37DFE2E84F0D}" srcOrd="3" destOrd="0" presId="urn:microsoft.com/office/officeart/2005/8/layout/default#34"/>
    <dgm:cxn modelId="{0C1E88E0-FBE5-7544-A5C4-29771B68DD8F}" type="presParOf" srcId="{B25EDADB-8D2A-47CB-BD85-56B2AD23117B}" destId="{809B926C-3343-4673-B3C1-15F20058D088}" srcOrd="4" destOrd="0" presId="urn:microsoft.com/office/officeart/2005/8/layout/default#34"/>
    <dgm:cxn modelId="{68C21151-BF40-2441-B790-E8D77F9498E8}" type="presParOf" srcId="{B25EDADB-8D2A-47CB-BD85-56B2AD23117B}" destId="{13FDB8EA-C652-4BB5-A57B-550E6E72CA4C}" srcOrd="5" destOrd="0" presId="urn:microsoft.com/office/officeart/2005/8/layout/default#34"/>
    <dgm:cxn modelId="{3EB52D7E-981E-494A-95A1-9AEDD1682171}" type="presParOf" srcId="{B25EDADB-8D2A-47CB-BD85-56B2AD23117B}" destId="{274D6DDA-86A3-4629-8B47-0FFD16034134}" srcOrd="6" destOrd="0" presId="urn:microsoft.com/office/officeart/2005/8/layout/default#34"/>
    <dgm:cxn modelId="{96EF8FB8-E355-9D45-B48A-E0AEE073ABC3}" type="presParOf" srcId="{B25EDADB-8D2A-47CB-BD85-56B2AD23117B}" destId="{CFC00639-C03C-47C6-B1D6-5CA658F12FD4}" srcOrd="7" destOrd="0" presId="urn:microsoft.com/office/officeart/2005/8/layout/default#34"/>
    <dgm:cxn modelId="{5A6A027A-9B21-0248-B575-1282EDDACDA5}" type="presParOf" srcId="{B25EDADB-8D2A-47CB-BD85-56B2AD23117B}" destId="{3CA0BF0B-6437-4DA2-94CC-D0EE4F897AB1}" srcOrd="8" destOrd="0" presId="urn:microsoft.com/office/officeart/2005/8/layout/default#3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3AEBC3F-9367-4AF0-BB5C-BE8EC146C853}" type="doc">
      <dgm:prSet loTypeId="urn:microsoft.com/office/officeart/2008/layout/LinedList" loCatId="list" qsTypeId="urn:microsoft.com/office/officeart/2005/8/quickstyle/simple1" qsCatId="simple" csTypeId="urn:microsoft.com/office/officeart/2005/8/colors/colorful1#90" csCatId="colorful" phldr="1"/>
      <dgm:spPr/>
      <dgm:t>
        <a:bodyPr/>
        <a:lstStyle/>
        <a:p>
          <a:endParaRPr lang="en-US"/>
        </a:p>
      </dgm:t>
    </dgm:pt>
    <dgm:pt modelId="{B380EF29-40FF-4DC2-9BD4-6EB913A63673}">
      <dgm:prSet phldrT="[Text]" custT="1"/>
      <dgm:spPr/>
      <dgm:t>
        <a:bodyPr/>
        <a:lstStyle/>
        <a:p>
          <a:r>
            <a:rPr lang="en-US" sz="2400" dirty="0" err="1"/>
            <a:t>Cơ</a:t>
          </a:r>
          <a:r>
            <a:rPr lang="en-US" sz="2400" dirty="0"/>
            <a:t> </a:t>
          </a:r>
          <a:r>
            <a:rPr lang="en-US" sz="2400" dirty="0" err="1"/>
            <a:t>sở</a:t>
          </a:r>
          <a:r>
            <a:rPr lang="en-US" sz="2400" dirty="0"/>
            <a:t> </a:t>
          </a:r>
          <a:r>
            <a:rPr lang="en-US" sz="2400" dirty="0" err="1"/>
            <a:t>dữ</a:t>
          </a:r>
          <a:r>
            <a:rPr lang="en-US" sz="2400" dirty="0"/>
            <a:t> </a:t>
          </a:r>
          <a:r>
            <a:rPr lang="en-US" sz="2400" dirty="0" err="1"/>
            <a:t>liệu</a:t>
          </a:r>
          <a:r>
            <a:rPr lang="en-US" sz="2400" dirty="0"/>
            <a:t> </a:t>
          </a:r>
          <a:r>
            <a:rPr lang="en-US" sz="2400" dirty="0" err="1"/>
            <a:t>cựu</a:t>
          </a:r>
          <a:r>
            <a:rPr lang="en-US" sz="2400" dirty="0"/>
            <a:t> </a:t>
          </a:r>
          <a:r>
            <a:rPr lang="en-US" sz="2400" dirty="0" err="1"/>
            <a:t>sinh</a:t>
          </a:r>
          <a:r>
            <a:rPr lang="en-US" sz="2400" dirty="0"/>
            <a:t> </a:t>
          </a:r>
          <a:r>
            <a:rPr lang="en-US" sz="2400" dirty="0" err="1"/>
            <a:t>viên</a:t>
          </a:r>
          <a:r>
            <a:rPr lang="en-US" sz="2400" dirty="0"/>
            <a:t> </a:t>
          </a:r>
          <a:r>
            <a:rPr lang="en-US" sz="2400" dirty="0" err="1"/>
            <a:t>của</a:t>
          </a:r>
          <a:r>
            <a:rPr lang="en-US" sz="2400" dirty="0"/>
            <a:t> </a:t>
          </a:r>
        </a:p>
        <a:p>
          <a:r>
            <a:rPr lang="en-US" sz="2400" dirty="0" err="1"/>
            <a:t>trường</a:t>
          </a:r>
          <a:r>
            <a:rPr lang="en-US" sz="2400" dirty="0"/>
            <a:t> </a:t>
          </a:r>
          <a:r>
            <a:rPr lang="en-US" sz="2400" dirty="0" err="1"/>
            <a:t>bạn</a:t>
          </a:r>
          <a:endParaRPr lang="en-US" sz="2400" dirty="0">
            <a:latin typeface="+mj-lt"/>
            <a:cs typeface="Calibri" pitchFamily="34" charset="0"/>
          </a:endParaRPr>
        </a:p>
      </dgm:t>
    </dgm:pt>
    <dgm:pt modelId="{B48ABE16-EE0C-46E2-A7CA-5DCD60A71DC2}" type="parTrans" cxnId="{6E453A10-D3AE-4610-A629-D21B182C99AB}">
      <dgm:prSet/>
      <dgm:spPr/>
      <dgm:t>
        <a:bodyPr/>
        <a:lstStyle/>
        <a:p>
          <a:endParaRPr lang="en-US" sz="2400">
            <a:latin typeface="+mj-lt"/>
            <a:cs typeface="Calibri" pitchFamily="34" charset="0"/>
          </a:endParaRPr>
        </a:p>
      </dgm:t>
    </dgm:pt>
    <dgm:pt modelId="{C607CC7B-EC4C-4668-80F2-039705EF5AF2}" type="sibTrans" cxnId="{6E453A10-D3AE-4610-A629-D21B182C99AB}">
      <dgm:prSet/>
      <dgm:spPr/>
      <dgm:t>
        <a:bodyPr/>
        <a:lstStyle/>
        <a:p>
          <a:endParaRPr lang="en-US" sz="2400">
            <a:latin typeface="+mj-lt"/>
            <a:cs typeface="Calibri" pitchFamily="34" charset="0"/>
          </a:endParaRPr>
        </a:p>
      </dgm:t>
    </dgm:pt>
    <dgm:pt modelId="{F71A6E51-F24F-47B8-9A2A-D6D809E00E98}">
      <dgm:prSet phldrT="[Text]" custT="1"/>
      <dgm:spPr/>
      <dgm:t>
        <a:bodyPr/>
        <a:lstStyle/>
        <a:p>
          <a:r>
            <a:rPr lang="vi-VN" sz="2400" dirty="0">
              <a:latin typeface="+mj-lt"/>
              <a:cs typeface="Calibri" pitchFamily="34" charset="0"/>
            </a:rPr>
            <a:t>Bạn bè và gia đình</a:t>
          </a:r>
          <a:endParaRPr lang="en-US" sz="2400" dirty="0">
            <a:latin typeface="+mj-lt"/>
            <a:cs typeface="Calibri" pitchFamily="34" charset="0"/>
          </a:endParaRPr>
        </a:p>
      </dgm:t>
    </dgm:pt>
    <dgm:pt modelId="{86791AD0-AE77-479B-A076-1C4258EBB0E1}" type="parTrans" cxnId="{47870D45-8952-4A36-B6B8-C5A132B21D70}">
      <dgm:prSet/>
      <dgm:spPr/>
      <dgm:t>
        <a:bodyPr/>
        <a:lstStyle/>
        <a:p>
          <a:endParaRPr lang="en-US" sz="2400">
            <a:latin typeface="+mj-lt"/>
            <a:cs typeface="Calibri" pitchFamily="34" charset="0"/>
          </a:endParaRPr>
        </a:p>
      </dgm:t>
    </dgm:pt>
    <dgm:pt modelId="{040A0414-930D-427A-803D-5C40BE769D06}" type="sibTrans" cxnId="{47870D45-8952-4A36-B6B8-C5A132B21D70}">
      <dgm:prSet/>
      <dgm:spPr/>
      <dgm:t>
        <a:bodyPr/>
        <a:lstStyle/>
        <a:p>
          <a:endParaRPr lang="en-US" sz="2400">
            <a:latin typeface="+mj-lt"/>
            <a:cs typeface="Calibri" pitchFamily="34" charset="0"/>
          </a:endParaRPr>
        </a:p>
      </dgm:t>
    </dgm:pt>
    <dgm:pt modelId="{34C6DA21-0AFE-4BF6-BDD0-9DBC1C25C2DC}">
      <dgm:prSet phldrT="[Text]" custT="1"/>
      <dgm:spPr/>
      <dgm:t>
        <a:bodyPr/>
        <a:lstStyle/>
        <a:p>
          <a:r>
            <a:rPr lang="en-US" sz="2400" dirty="0">
              <a:latin typeface="+mj-lt"/>
              <a:cs typeface="Calibri" pitchFamily="34" charset="0"/>
            </a:rPr>
            <a:t>T</a:t>
          </a:r>
          <a:r>
            <a:rPr lang="vi-VN" sz="2400" dirty="0">
              <a:latin typeface="+mj-lt"/>
              <a:cs typeface="Calibri" pitchFamily="34" charset="0"/>
            </a:rPr>
            <a:t>rang </a:t>
          </a:r>
          <a:r>
            <a:rPr lang="en-US" sz="2400" dirty="0">
              <a:latin typeface="+mj-lt"/>
              <a:cs typeface="Calibri" pitchFamily="34" charset="0"/>
            </a:rPr>
            <a:t>web </a:t>
          </a:r>
          <a:r>
            <a:rPr lang="vi-VN" sz="2400" dirty="0">
              <a:latin typeface="+mj-lt"/>
              <a:cs typeface="Calibri" pitchFamily="34" charset="0"/>
            </a:rPr>
            <a:t>của công ty</a:t>
          </a:r>
          <a:endParaRPr lang="en-US" sz="2400" dirty="0">
            <a:latin typeface="+mj-lt"/>
            <a:cs typeface="Calibri" pitchFamily="34" charset="0"/>
          </a:endParaRPr>
        </a:p>
      </dgm:t>
    </dgm:pt>
    <dgm:pt modelId="{13531E03-4A3B-470A-B775-8A2FFE0B41D6}" type="parTrans" cxnId="{1755CA28-1F32-4B04-9096-354E0CB1DA01}">
      <dgm:prSet/>
      <dgm:spPr/>
      <dgm:t>
        <a:bodyPr/>
        <a:lstStyle/>
        <a:p>
          <a:endParaRPr lang="en-US" sz="2400">
            <a:latin typeface="+mj-lt"/>
            <a:cs typeface="Calibri" pitchFamily="34" charset="0"/>
          </a:endParaRPr>
        </a:p>
      </dgm:t>
    </dgm:pt>
    <dgm:pt modelId="{F50EADC8-24A8-480C-89FE-3200E9D790F6}" type="sibTrans" cxnId="{1755CA28-1F32-4B04-9096-354E0CB1DA01}">
      <dgm:prSet/>
      <dgm:spPr/>
      <dgm:t>
        <a:bodyPr/>
        <a:lstStyle/>
        <a:p>
          <a:endParaRPr lang="en-US" sz="2400">
            <a:latin typeface="+mj-lt"/>
            <a:cs typeface="Calibri" pitchFamily="34" charset="0"/>
          </a:endParaRPr>
        </a:p>
      </dgm:t>
    </dgm:pt>
    <dgm:pt modelId="{B7F77F89-F4D9-44E1-960D-F558F75E5987}">
      <dgm:prSet phldrT="[Text]" custT="1"/>
      <dgm:spPr/>
      <dgm:t>
        <a:bodyPr/>
        <a:lstStyle/>
        <a:p>
          <a:r>
            <a:rPr lang="vi-VN" sz="2400" dirty="0">
              <a:latin typeface="+mj-lt"/>
              <a:cs typeface="Calibri" pitchFamily="34" charset="0"/>
            </a:rPr>
            <a:t>Các bài viết về công ty</a:t>
          </a:r>
          <a:endParaRPr lang="en-US" sz="2400" dirty="0">
            <a:latin typeface="+mj-lt"/>
            <a:cs typeface="Calibri" pitchFamily="34" charset="0"/>
          </a:endParaRPr>
        </a:p>
      </dgm:t>
    </dgm:pt>
    <dgm:pt modelId="{3807E94E-079C-4DB3-A059-2B1B1747A496}" type="parTrans" cxnId="{C3F4E132-F57D-4B85-BE96-5FE94FEF6324}">
      <dgm:prSet/>
      <dgm:spPr/>
      <dgm:t>
        <a:bodyPr/>
        <a:lstStyle/>
        <a:p>
          <a:endParaRPr lang="en-US" sz="2400">
            <a:latin typeface="+mj-lt"/>
            <a:cs typeface="Calibri" pitchFamily="34" charset="0"/>
          </a:endParaRPr>
        </a:p>
      </dgm:t>
    </dgm:pt>
    <dgm:pt modelId="{363B425B-731C-4DCC-B80D-D69E112CB3E9}" type="sibTrans" cxnId="{C3F4E132-F57D-4B85-BE96-5FE94FEF6324}">
      <dgm:prSet/>
      <dgm:spPr/>
      <dgm:t>
        <a:bodyPr/>
        <a:lstStyle/>
        <a:p>
          <a:endParaRPr lang="en-US" sz="2400">
            <a:latin typeface="+mj-lt"/>
            <a:cs typeface="Calibri" pitchFamily="34" charset="0"/>
          </a:endParaRPr>
        </a:p>
      </dgm:t>
    </dgm:pt>
    <dgm:pt modelId="{82DD79D2-3252-49F7-8BC9-B4470344568C}" type="pres">
      <dgm:prSet presAssocID="{C3AEBC3F-9367-4AF0-BB5C-BE8EC146C853}" presName="vert0" presStyleCnt="0">
        <dgm:presLayoutVars>
          <dgm:dir/>
          <dgm:animOne val="branch"/>
          <dgm:animLvl val="lvl"/>
        </dgm:presLayoutVars>
      </dgm:prSet>
      <dgm:spPr/>
    </dgm:pt>
    <dgm:pt modelId="{40734263-B233-4119-B0D1-11D1CD345246}" type="pres">
      <dgm:prSet presAssocID="{B380EF29-40FF-4DC2-9BD4-6EB913A63673}" presName="thickLine" presStyleLbl="alignNode1" presStyleIdx="0" presStyleCnt="4"/>
      <dgm:spPr/>
    </dgm:pt>
    <dgm:pt modelId="{93E0D28C-6D6F-4B42-AEEB-9A2CC180BB53}" type="pres">
      <dgm:prSet presAssocID="{B380EF29-40FF-4DC2-9BD4-6EB913A63673}" presName="horz1" presStyleCnt="0"/>
      <dgm:spPr/>
    </dgm:pt>
    <dgm:pt modelId="{4EC1A77D-1A1A-4DA0-B940-DBA947F8C979}" type="pres">
      <dgm:prSet presAssocID="{B380EF29-40FF-4DC2-9BD4-6EB913A63673}" presName="tx1" presStyleLbl="revTx" presStyleIdx="0" presStyleCnt="4"/>
      <dgm:spPr/>
    </dgm:pt>
    <dgm:pt modelId="{EFFD6FA2-2D84-4EC4-A630-D7184B417E09}" type="pres">
      <dgm:prSet presAssocID="{B380EF29-40FF-4DC2-9BD4-6EB913A63673}" presName="vert1" presStyleCnt="0"/>
      <dgm:spPr/>
    </dgm:pt>
    <dgm:pt modelId="{3C8BF9A5-BD75-40EF-9277-1E32CDB83F98}" type="pres">
      <dgm:prSet presAssocID="{F71A6E51-F24F-47B8-9A2A-D6D809E00E98}" presName="thickLine" presStyleLbl="alignNode1" presStyleIdx="1" presStyleCnt="4"/>
      <dgm:spPr/>
    </dgm:pt>
    <dgm:pt modelId="{3DE0CBE0-EEEB-4536-8F8F-97EA058B6E45}" type="pres">
      <dgm:prSet presAssocID="{F71A6E51-F24F-47B8-9A2A-D6D809E00E98}" presName="horz1" presStyleCnt="0"/>
      <dgm:spPr/>
    </dgm:pt>
    <dgm:pt modelId="{F81B43BE-F9E0-45B1-BE5F-B25B9BCCA910}" type="pres">
      <dgm:prSet presAssocID="{F71A6E51-F24F-47B8-9A2A-D6D809E00E98}" presName="tx1" presStyleLbl="revTx" presStyleIdx="1" presStyleCnt="4"/>
      <dgm:spPr/>
    </dgm:pt>
    <dgm:pt modelId="{7909F34C-183A-4FB2-BD62-DADE108609B7}" type="pres">
      <dgm:prSet presAssocID="{F71A6E51-F24F-47B8-9A2A-D6D809E00E98}" presName="vert1" presStyleCnt="0"/>
      <dgm:spPr/>
    </dgm:pt>
    <dgm:pt modelId="{E7925DEF-C770-4825-97EE-3456C26AD349}" type="pres">
      <dgm:prSet presAssocID="{34C6DA21-0AFE-4BF6-BDD0-9DBC1C25C2DC}" presName="thickLine" presStyleLbl="alignNode1" presStyleIdx="2" presStyleCnt="4"/>
      <dgm:spPr/>
    </dgm:pt>
    <dgm:pt modelId="{E8CCF340-6188-4F20-9CA6-182821ABB139}" type="pres">
      <dgm:prSet presAssocID="{34C6DA21-0AFE-4BF6-BDD0-9DBC1C25C2DC}" presName="horz1" presStyleCnt="0"/>
      <dgm:spPr/>
    </dgm:pt>
    <dgm:pt modelId="{03EDE2A7-1B1E-4548-9C3E-BD131DE92574}" type="pres">
      <dgm:prSet presAssocID="{34C6DA21-0AFE-4BF6-BDD0-9DBC1C25C2DC}" presName="tx1" presStyleLbl="revTx" presStyleIdx="2" presStyleCnt="4"/>
      <dgm:spPr/>
    </dgm:pt>
    <dgm:pt modelId="{E192A631-72D0-4942-A012-2F4CB4B45D90}" type="pres">
      <dgm:prSet presAssocID="{34C6DA21-0AFE-4BF6-BDD0-9DBC1C25C2DC}" presName="vert1" presStyleCnt="0"/>
      <dgm:spPr/>
    </dgm:pt>
    <dgm:pt modelId="{3402E6A5-BDF6-4AB4-9E1D-F5FD7F625678}" type="pres">
      <dgm:prSet presAssocID="{B7F77F89-F4D9-44E1-960D-F558F75E5987}" presName="thickLine" presStyleLbl="alignNode1" presStyleIdx="3" presStyleCnt="4"/>
      <dgm:spPr/>
    </dgm:pt>
    <dgm:pt modelId="{55B870E6-9BFA-42A7-B3EE-C3D53DE91A2D}" type="pres">
      <dgm:prSet presAssocID="{B7F77F89-F4D9-44E1-960D-F558F75E5987}" presName="horz1" presStyleCnt="0"/>
      <dgm:spPr/>
    </dgm:pt>
    <dgm:pt modelId="{912AA1DD-20BB-4835-A718-0CD46022C6F2}" type="pres">
      <dgm:prSet presAssocID="{B7F77F89-F4D9-44E1-960D-F558F75E5987}" presName="tx1" presStyleLbl="revTx" presStyleIdx="3" presStyleCnt="4"/>
      <dgm:spPr/>
    </dgm:pt>
    <dgm:pt modelId="{938087AB-4515-4178-95E6-FE4F4503FF76}" type="pres">
      <dgm:prSet presAssocID="{B7F77F89-F4D9-44E1-960D-F558F75E5987}" presName="vert1" presStyleCnt="0"/>
      <dgm:spPr/>
    </dgm:pt>
  </dgm:ptLst>
  <dgm:cxnLst>
    <dgm:cxn modelId="{6E453A10-D3AE-4610-A629-D21B182C99AB}" srcId="{C3AEBC3F-9367-4AF0-BB5C-BE8EC146C853}" destId="{B380EF29-40FF-4DC2-9BD4-6EB913A63673}" srcOrd="0" destOrd="0" parTransId="{B48ABE16-EE0C-46E2-A7CA-5DCD60A71DC2}" sibTransId="{C607CC7B-EC4C-4668-80F2-039705EF5AF2}"/>
    <dgm:cxn modelId="{1755CA28-1F32-4B04-9096-354E0CB1DA01}" srcId="{C3AEBC3F-9367-4AF0-BB5C-BE8EC146C853}" destId="{34C6DA21-0AFE-4BF6-BDD0-9DBC1C25C2DC}" srcOrd="2" destOrd="0" parTransId="{13531E03-4A3B-470A-B775-8A2FFE0B41D6}" sibTransId="{F50EADC8-24A8-480C-89FE-3200E9D790F6}"/>
    <dgm:cxn modelId="{C3F4E132-F57D-4B85-BE96-5FE94FEF6324}" srcId="{C3AEBC3F-9367-4AF0-BB5C-BE8EC146C853}" destId="{B7F77F89-F4D9-44E1-960D-F558F75E5987}" srcOrd="3" destOrd="0" parTransId="{3807E94E-079C-4DB3-A059-2B1B1747A496}" sibTransId="{363B425B-731C-4DCC-B80D-D69E112CB3E9}"/>
    <dgm:cxn modelId="{47870D45-8952-4A36-B6B8-C5A132B21D70}" srcId="{C3AEBC3F-9367-4AF0-BB5C-BE8EC146C853}" destId="{F71A6E51-F24F-47B8-9A2A-D6D809E00E98}" srcOrd="1" destOrd="0" parTransId="{86791AD0-AE77-479B-A076-1C4258EBB0E1}" sibTransId="{040A0414-930D-427A-803D-5C40BE769D06}"/>
    <dgm:cxn modelId="{981B6156-E31D-45D1-B4EA-1FBED5C8F281}" type="presOf" srcId="{34C6DA21-0AFE-4BF6-BDD0-9DBC1C25C2DC}" destId="{03EDE2A7-1B1E-4548-9C3E-BD131DE92574}" srcOrd="0" destOrd="0" presId="urn:microsoft.com/office/officeart/2008/layout/LinedList"/>
    <dgm:cxn modelId="{BE926994-B41D-4B8C-AFFE-1B5763305FB9}" type="presOf" srcId="{C3AEBC3F-9367-4AF0-BB5C-BE8EC146C853}" destId="{82DD79D2-3252-49F7-8BC9-B4470344568C}" srcOrd="0" destOrd="0" presId="urn:microsoft.com/office/officeart/2008/layout/LinedList"/>
    <dgm:cxn modelId="{9785139D-5196-485B-8361-494ABE00813B}" type="presOf" srcId="{F71A6E51-F24F-47B8-9A2A-D6D809E00E98}" destId="{F81B43BE-F9E0-45B1-BE5F-B25B9BCCA910}" srcOrd="0" destOrd="0" presId="urn:microsoft.com/office/officeart/2008/layout/LinedList"/>
    <dgm:cxn modelId="{EB31E4A7-670A-49FF-8E86-BC743AEB6F78}" type="presOf" srcId="{B7F77F89-F4D9-44E1-960D-F558F75E5987}" destId="{912AA1DD-20BB-4835-A718-0CD46022C6F2}" srcOrd="0" destOrd="0" presId="urn:microsoft.com/office/officeart/2008/layout/LinedList"/>
    <dgm:cxn modelId="{7F1DE0EC-C3D4-4341-B71B-9F8DA4B77091}" type="presOf" srcId="{B380EF29-40FF-4DC2-9BD4-6EB913A63673}" destId="{4EC1A77D-1A1A-4DA0-B940-DBA947F8C979}" srcOrd="0" destOrd="0" presId="urn:microsoft.com/office/officeart/2008/layout/LinedList"/>
    <dgm:cxn modelId="{27B4054C-6982-4877-91CE-4236F0004963}" type="presParOf" srcId="{82DD79D2-3252-49F7-8BC9-B4470344568C}" destId="{40734263-B233-4119-B0D1-11D1CD345246}" srcOrd="0" destOrd="0" presId="urn:microsoft.com/office/officeart/2008/layout/LinedList"/>
    <dgm:cxn modelId="{40651B82-8149-47A1-B579-691F72CCFBD1}" type="presParOf" srcId="{82DD79D2-3252-49F7-8BC9-B4470344568C}" destId="{93E0D28C-6D6F-4B42-AEEB-9A2CC180BB53}" srcOrd="1" destOrd="0" presId="urn:microsoft.com/office/officeart/2008/layout/LinedList"/>
    <dgm:cxn modelId="{431811F0-81CF-4DA1-B891-D0FAD4A7F329}" type="presParOf" srcId="{93E0D28C-6D6F-4B42-AEEB-9A2CC180BB53}" destId="{4EC1A77D-1A1A-4DA0-B940-DBA947F8C979}" srcOrd="0" destOrd="0" presId="urn:microsoft.com/office/officeart/2008/layout/LinedList"/>
    <dgm:cxn modelId="{6520F6A8-EE39-4603-8935-ABFF2B3AAB68}" type="presParOf" srcId="{93E0D28C-6D6F-4B42-AEEB-9A2CC180BB53}" destId="{EFFD6FA2-2D84-4EC4-A630-D7184B417E09}" srcOrd="1" destOrd="0" presId="urn:microsoft.com/office/officeart/2008/layout/LinedList"/>
    <dgm:cxn modelId="{08BDC892-F31B-4BD1-BF6A-5953BDA727FA}" type="presParOf" srcId="{82DD79D2-3252-49F7-8BC9-B4470344568C}" destId="{3C8BF9A5-BD75-40EF-9277-1E32CDB83F98}" srcOrd="2" destOrd="0" presId="urn:microsoft.com/office/officeart/2008/layout/LinedList"/>
    <dgm:cxn modelId="{A5FD4589-69BB-4B69-A455-F483E2E3E26B}" type="presParOf" srcId="{82DD79D2-3252-49F7-8BC9-B4470344568C}" destId="{3DE0CBE0-EEEB-4536-8F8F-97EA058B6E45}" srcOrd="3" destOrd="0" presId="urn:microsoft.com/office/officeart/2008/layout/LinedList"/>
    <dgm:cxn modelId="{AEC23E4A-2C58-43CB-A007-3FB2DD0BAC8C}" type="presParOf" srcId="{3DE0CBE0-EEEB-4536-8F8F-97EA058B6E45}" destId="{F81B43BE-F9E0-45B1-BE5F-B25B9BCCA910}" srcOrd="0" destOrd="0" presId="urn:microsoft.com/office/officeart/2008/layout/LinedList"/>
    <dgm:cxn modelId="{4F3CB4B5-C389-4A90-AE42-3F7124DFF478}" type="presParOf" srcId="{3DE0CBE0-EEEB-4536-8F8F-97EA058B6E45}" destId="{7909F34C-183A-4FB2-BD62-DADE108609B7}" srcOrd="1" destOrd="0" presId="urn:microsoft.com/office/officeart/2008/layout/LinedList"/>
    <dgm:cxn modelId="{689FCFD3-D1C7-45E9-8782-B971381CF3F3}" type="presParOf" srcId="{82DD79D2-3252-49F7-8BC9-B4470344568C}" destId="{E7925DEF-C770-4825-97EE-3456C26AD349}" srcOrd="4" destOrd="0" presId="urn:microsoft.com/office/officeart/2008/layout/LinedList"/>
    <dgm:cxn modelId="{1D861FF7-9CA0-4991-80D5-D7198D86DAB8}" type="presParOf" srcId="{82DD79D2-3252-49F7-8BC9-B4470344568C}" destId="{E8CCF340-6188-4F20-9CA6-182821ABB139}" srcOrd="5" destOrd="0" presId="urn:microsoft.com/office/officeart/2008/layout/LinedList"/>
    <dgm:cxn modelId="{B1BF7154-C428-49A0-8036-FC9E30FE0F84}" type="presParOf" srcId="{E8CCF340-6188-4F20-9CA6-182821ABB139}" destId="{03EDE2A7-1B1E-4548-9C3E-BD131DE92574}" srcOrd="0" destOrd="0" presId="urn:microsoft.com/office/officeart/2008/layout/LinedList"/>
    <dgm:cxn modelId="{3A7EC97B-37E5-4894-9A72-624505A683F6}" type="presParOf" srcId="{E8CCF340-6188-4F20-9CA6-182821ABB139}" destId="{E192A631-72D0-4942-A012-2F4CB4B45D90}" srcOrd="1" destOrd="0" presId="urn:microsoft.com/office/officeart/2008/layout/LinedList"/>
    <dgm:cxn modelId="{4EECA4F6-757D-41B9-A4B4-590AB1964C66}" type="presParOf" srcId="{82DD79D2-3252-49F7-8BC9-B4470344568C}" destId="{3402E6A5-BDF6-4AB4-9E1D-F5FD7F625678}" srcOrd="6" destOrd="0" presId="urn:microsoft.com/office/officeart/2008/layout/LinedList"/>
    <dgm:cxn modelId="{A93DD21F-79C7-4123-8C53-161A0826AF42}" type="presParOf" srcId="{82DD79D2-3252-49F7-8BC9-B4470344568C}" destId="{55B870E6-9BFA-42A7-B3EE-C3D53DE91A2D}" srcOrd="7" destOrd="0" presId="urn:microsoft.com/office/officeart/2008/layout/LinedList"/>
    <dgm:cxn modelId="{2E21AE39-4E71-4CE5-A300-962CBC5B8390}" type="presParOf" srcId="{55B870E6-9BFA-42A7-B3EE-C3D53DE91A2D}" destId="{912AA1DD-20BB-4835-A718-0CD46022C6F2}" srcOrd="0" destOrd="0" presId="urn:microsoft.com/office/officeart/2008/layout/LinedList"/>
    <dgm:cxn modelId="{53361B14-8903-4CCB-9B61-576097772C8D}" type="presParOf" srcId="{55B870E6-9BFA-42A7-B3EE-C3D53DE91A2D}" destId="{938087AB-4515-4178-95E6-FE4F4503FF7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8A35567-948F-420D-88B2-6ED287BD5A63}"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45762A4A-3325-452D-A6F5-57F1848E1048}">
      <dgm:prSet phldrT="[Text]" custT="1"/>
      <dgm:spPr/>
      <dgm:t>
        <a:bodyPr/>
        <a:lstStyle/>
        <a:p>
          <a:r>
            <a:rPr lang="vi-VN" sz="2400" b="0" dirty="0"/>
            <a:t>Phỏng vấn tiêu chuẩn</a:t>
          </a:r>
          <a:endParaRPr lang="en-US" sz="2400" b="0" dirty="0"/>
        </a:p>
      </dgm:t>
    </dgm:pt>
    <dgm:pt modelId="{F094E403-869E-493C-A28F-B850DDA1AB9A}" type="parTrans" cxnId="{F187177C-F0AA-4818-A16D-C0735E673BC1}">
      <dgm:prSet/>
      <dgm:spPr/>
      <dgm:t>
        <a:bodyPr/>
        <a:lstStyle/>
        <a:p>
          <a:endParaRPr lang="en-US" sz="2400"/>
        </a:p>
      </dgm:t>
    </dgm:pt>
    <dgm:pt modelId="{E493C34E-D5B4-4C57-A492-0B73A61941D8}" type="sibTrans" cxnId="{F187177C-F0AA-4818-A16D-C0735E673BC1}">
      <dgm:prSet/>
      <dgm:spPr/>
      <dgm:t>
        <a:bodyPr/>
        <a:lstStyle/>
        <a:p>
          <a:endParaRPr lang="en-US" sz="2400"/>
        </a:p>
      </dgm:t>
    </dgm:pt>
    <dgm:pt modelId="{4EF8983B-BBF9-4549-BD4E-CCD41707C8C6}">
      <dgm:prSet custT="1"/>
      <dgm:spPr/>
      <dgm:t>
        <a:bodyPr/>
        <a:lstStyle/>
        <a:p>
          <a:r>
            <a:rPr lang="vi-VN" sz="2400" b="0" dirty="0"/>
            <a:t>Phỏng vấn hành vi</a:t>
          </a:r>
          <a:endParaRPr lang="en-US" sz="2400" b="0" dirty="0"/>
        </a:p>
      </dgm:t>
    </dgm:pt>
    <dgm:pt modelId="{B205EBFC-FC8F-4D27-8C99-4C2810D5B599}" type="parTrans" cxnId="{5339284E-76D3-4F78-BDBB-B1664222607D}">
      <dgm:prSet/>
      <dgm:spPr/>
      <dgm:t>
        <a:bodyPr/>
        <a:lstStyle/>
        <a:p>
          <a:endParaRPr lang="en-US" sz="2400"/>
        </a:p>
      </dgm:t>
    </dgm:pt>
    <dgm:pt modelId="{2C0F4DA4-FDBC-435A-8996-53D7B7D75CBA}" type="sibTrans" cxnId="{5339284E-76D3-4F78-BDBB-B1664222607D}">
      <dgm:prSet/>
      <dgm:spPr/>
      <dgm:t>
        <a:bodyPr/>
        <a:lstStyle/>
        <a:p>
          <a:endParaRPr lang="en-US" sz="2400"/>
        </a:p>
      </dgm:t>
    </dgm:pt>
    <dgm:pt modelId="{897FAA01-AE3A-44DC-85AA-80F0820D7483}">
      <dgm:prSet custT="1"/>
      <dgm:spPr/>
      <dgm:t>
        <a:bodyPr/>
        <a:lstStyle/>
        <a:p>
          <a:r>
            <a:rPr lang="vi-VN" sz="2400" b="0" dirty="0"/>
            <a:t>Phỏng vấn tÌnh huống</a:t>
          </a:r>
          <a:endParaRPr lang="en-US" sz="2400" b="0" dirty="0"/>
        </a:p>
      </dgm:t>
    </dgm:pt>
    <dgm:pt modelId="{1EB8033D-5C0C-45D0-87F4-95AD277A5A95}" type="parTrans" cxnId="{52868137-FDC2-416D-B1D1-CC6188431F9E}">
      <dgm:prSet/>
      <dgm:spPr/>
      <dgm:t>
        <a:bodyPr/>
        <a:lstStyle/>
        <a:p>
          <a:endParaRPr lang="en-US" sz="2400"/>
        </a:p>
      </dgm:t>
    </dgm:pt>
    <dgm:pt modelId="{C9CF8C0C-179F-4790-81F9-87B0ED04B49F}" type="sibTrans" cxnId="{52868137-FDC2-416D-B1D1-CC6188431F9E}">
      <dgm:prSet/>
      <dgm:spPr/>
      <dgm:t>
        <a:bodyPr/>
        <a:lstStyle/>
        <a:p>
          <a:endParaRPr lang="en-US" sz="2400"/>
        </a:p>
      </dgm:t>
    </dgm:pt>
    <dgm:pt modelId="{AC69A212-0C7A-4B02-B131-EC4E8F1D11E9}">
      <dgm:prSet custT="1"/>
      <dgm:spPr/>
      <dgm:t>
        <a:bodyPr/>
        <a:lstStyle/>
        <a:p>
          <a:r>
            <a:rPr lang="vi-VN" sz="2400" b="0" dirty="0"/>
            <a:t>Phỏng vấn </a:t>
          </a:r>
          <a:r>
            <a:rPr lang="en-US" sz="2400" b="0" dirty="0"/>
            <a:t>Stress</a:t>
          </a:r>
        </a:p>
      </dgm:t>
    </dgm:pt>
    <dgm:pt modelId="{4EA0ACF8-CC57-4F1D-84DF-2EB6A65F4111}" type="parTrans" cxnId="{B7537F1B-A790-4680-B2D2-65FBE7987A5F}">
      <dgm:prSet/>
      <dgm:spPr/>
      <dgm:t>
        <a:bodyPr/>
        <a:lstStyle/>
        <a:p>
          <a:endParaRPr lang="en-US" sz="2400"/>
        </a:p>
      </dgm:t>
    </dgm:pt>
    <dgm:pt modelId="{905514C3-4D24-41DD-B9D8-130B82498B6A}" type="sibTrans" cxnId="{B7537F1B-A790-4680-B2D2-65FBE7987A5F}">
      <dgm:prSet/>
      <dgm:spPr/>
      <dgm:t>
        <a:bodyPr/>
        <a:lstStyle/>
        <a:p>
          <a:endParaRPr lang="en-US" sz="2400"/>
        </a:p>
      </dgm:t>
    </dgm:pt>
    <dgm:pt modelId="{D527BFFF-0A36-4F0D-BE77-F86529904D53}">
      <dgm:prSet phldrT="[Text]" custT="1"/>
      <dgm:spPr>
        <a:solidFill>
          <a:srgbClr val="EFF9FF"/>
        </a:solidFill>
      </dgm:spPr>
      <dgm:t>
        <a:bodyPr/>
        <a:lstStyle/>
        <a:p>
          <a:r>
            <a:rPr lang="vi-VN" sz="1800" dirty="0"/>
            <a:t>Bao gồm những câu hỏi chung</a:t>
          </a:r>
          <a:endParaRPr lang="en-US" sz="1800" dirty="0"/>
        </a:p>
      </dgm:t>
    </dgm:pt>
    <dgm:pt modelId="{21CB31B7-124C-4763-B98F-5E307EBB1B4F}" type="parTrans" cxnId="{B6506E9E-09A5-49FC-8177-248C0AE7D69A}">
      <dgm:prSet/>
      <dgm:spPr/>
      <dgm:t>
        <a:bodyPr/>
        <a:lstStyle/>
        <a:p>
          <a:endParaRPr lang="en-US" sz="2400"/>
        </a:p>
      </dgm:t>
    </dgm:pt>
    <dgm:pt modelId="{CC68D6AD-B276-4926-9597-A3BCF42D5F9C}" type="sibTrans" cxnId="{B6506E9E-09A5-49FC-8177-248C0AE7D69A}">
      <dgm:prSet/>
      <dgm:spPr/>
      <dgm:t>
        <a:bodyPr/>
        <a:lstStyle/>
        <a:p>
          <a:endParaRPr lang="en-US" sz="2400"/>
        </a:p>
      </dgm:t>
    </dgm:pt>
    <dgm:pt modelId="{908F9EEF-4EEA-4A5E-968D-0ED372E29B49}">
      <dgm:prSet custT="1"/>
      <dgm:spPr>
        <a:solidFill>
          <a:srgbClr val="EFF9FF"/>
        </a:solidFill>
      </dgm:spPr>
      <dgm:t>
        <a:bodyPr/>
        <a:lstStyle/>
        <a:p>
          <a:r>
            <a:rPr lang="en-US" sz="1800" dirty="0" err="1"/>
            <a:t>Hỏi</a:t>
          </a:r>
          <a:r>
            <a:rPr lang="en-US" sz="1800" dirty="0"/>
            <a:t> </a:t>
          </a:r>
          <a:r>
            <a:rPr lang="en-US" sz="1800" dirty="0" err="1"/>
            <a:t>những</a:t>
          </a:r>
          <a:r>
            <a:rPr lang="en-US" sz="1800" dirty="0"/>
            <a:t> </a:t>
          </a:r>
          <a:r>
            <a:rPr lang="en-US" sz="1800" dirty="0" err="1"/>
            <a:t>câu</a:t>
          </a:r>
          <a:r>
            <a:rPr lang="en-US" sz="1800" dirty="0"/>
            <a:t> </a:t>
          </a:r>
          <a:r>
            <a:rPr lang="en-US" sz="1800" dirty="0" err="1"/>
            <a:t>hỏi</a:t>
          </a:r>
          <a:r>
            <a:rPr lang="en-US" sz="1800" dirty="0"/>
            <a:t> </a:t>
          </a:r>
          <a:r>
            <a:rPr lang="en-US" sz="1800" dirty="0" err="1"/>
            <a:t>cụ</a:t>
          </a:r>
          <a:r>
            <a:rPr lang="en-US" sz="1800" dirty="0"/>
            <a:t> </a:t>
          </a:r>
          <a:r>
            <a:rPr lang="en-US" sz="1800" dirty="0" err="1"/>
            <a:t>thể</a:t>
          </a:r>
          <a:r>
            <a:rPr lang="en-US" sz="1800" dirty="0"/>
            <a:t> </a:t>
          </a:r>
          <a:r>
            <a:rPr lang="en-US" sz="1800" dirty="0" err="1"/>
            <a:t>về</a:t>
          </a:r>
          <a:r>
            <a:rPr lang="en-US" sz="1800" dirty="0"/>
            <a:t> </a:t>
          </a:r>
          <a:r>
            <a:rPr lang="en-US" sz="1800" dirty="0" err="1"/>
            <a:t>hành</a:t>
          </a:r>
          <a:r>
            <a:rPr lang="en-US" sz="1800" dirty="0"/>
            <a:t> vi </a:t>
          </a:r>
          <a:r>
            <a:rPr lang="en-US" sz="1800" dirty="0" err="1"/>
            <a:t>trong</a:t>
          </a:r>
          <a:r>
            <a:rPr lang="en-US" sz="1800" dirty="0"/>
            <a:t> </a:t>
          </a:r>
          <a:r>
            <a:rPr lang="en-US" sz="1800" dirty="0" err="1"/>
            <a:t>quá</a:t>
          </a:r>
          <a:r>
            <a:rPr lang="en-US" sz="1800" dirty="0"/>
            <a:t> </a:t>
          </a:r>
          <a:r>
            <a:rPr lang="en-US" sz="1800" dirty="0" err="1"/>
            <a:t>khứ</a:t>
          </a:r>
          <a:r>
            <a:rPr lang="en-US" sz="1800" dirty="0"/>
            <a:t> </a:t>
          </a:r>
          <a:r>
            <a:rPr lang="en-US" sz="1800" dirty="0" err="1"/>
            <a:t>của</a:t>
          </a:r>
          <a:r>
            <a:rPr lang="en-US" sz="1800" dirty="0"/>
            <a:t> </a:t>
          </a:r>
          <a:r>
            <a:rPr lang="en-US" sz="1800" dirty="0" err="1"/>
            <a:t>bạn</a:t>
          </a:r>
          <a:r>
            <a:rPr lang="en-US" sz="1800" dirty="0"/>
            <a:t> </a:t>
          </a:r>
          <a:r>
            <a:rPr lang="en-US" sz="1800" dirty="0" err="1"/>
            <a:t>để</a:t>
          </a:r>
          <a:r>
            <a:rPr lang="en-US" sz="1800" dirty="0"/>
            <a:t> </a:t>
          </a:r>
          <a:r>
            <a:rPr lang="en-US" sz="1800" dirty="0" err="1"/>
            <a:t>dự</a:t>
          </a:r>
          <a:r>
            <a:rPr lang="en-US" sz="1800" dirty="0"/>
            <a:t> </a:t>
          </a:r>
          <a:r>
            <a:rPr lang="en-US" sz="1800" dirty="0" err="1"/>
            <a:t>đoán</a:t>
          </a:r>
          <a:r>
            <a:rPr lang="en-US" sz="1800" dirty="0"/>
            <a:t> </a:t>
          </a:r>
          <a:r>
            <a:rPr lang="en-US" sz="1800" dirty="0" err="1"/>
            <a:t>hiệu</a:t>
          </a:r>
          <a:r>
            <a:rPr lang="en-US" sz="1800" dirty="0"/>
            <a:t> </a:t>
          </a:r>
          <a:r>
            <a:rPr lang="en-US" sz="1800" dirty="0" err="1"/>
            <a:t>suất</a:t>
          </a:r>
          <a:r>
            <a:rPr lang="en-US" sz="1800" dirty="0"/>
            <a:t> </a:t>
          </a:r>
          <a:r>
            <a:rPr lang="en-US" sz="1800" dirty="0" err="1"/>
            <a:t>trong</a:t>
          </a:r>
          <a:r>
            <a:rPr lang="en-US" sz="1800" dirty="0"/>
            <a:t> </a:t>
          </a:r>
          <a:r>
            <a:rPr lang="en-US" sz="1800" dirty="0" err="1"/>
            <a:t>tương</a:t>
          </a:r>
          <a:r>
            <a:rPr lang="en-US" sz="1800" dirty="0"/>
            <a:t> </a:t>
          </a:r>
          <a:r>
            <a:rPr lang="en-US" sz="1800" dirty="0" err="1"/>
            <a:t>lai</a:t>
          </a:r>
          <a:endParaRPr lang="en-US" sz="1800" dirty="0"/>
        </a:p>
      </dgm:t>
    </dgm:pt>
    <dgm:pt modelId="{F83ABF84-6F2D-4C2D-802C-7D1AAF084AEF}" type="parTrans" cxnId="{4CFAFEA2-70F9-4AF9-8192-AF64AB0DA3BE}">
      <dgm:prSet/>
      <dgm:spPr/>
      <dgm:t>
        <a:bodyPr/>
        <a:lstStyle/>
        <a:p>
          <a:endParaRPr lang="en-US" sz="2400"/>
        </a:p>
      </dgm:t>
    </dgm:pt>
    <dgm:pt modelId="{1BCBAC7C-7D9D-4A7D-B1E2-6028F66EE3E2}" type="sibTrans" cxnId="{4CFAFEA2-70F9-4AF9-8192-AF64AB0DA3BE}">
      <dgm:prSet/>
      <dgm:spPr/>
      <dgm:t>
        <a:bodyPr/>
        <a:lstStyle/>
        <a:p>
          <a:endParaRPr lang="en-US" sz="2400"/>
        </a:p>
      </dgm:t>
    </dgm:pt>
    <dgm:pt modelId="{092C4F2C-775F-4DAD-B091-5259B4674C87}">
      <dgm:prSet custT="1"/>
      <dgm:spPr>
        <a:solidFill>
          <a:srgbClr val="EFF9FF"/>
        </a:solidFill>
      </dgm:spPr>
      <dgm:t>
        <a:bodyPr/>
        <a:lstStyle/>
        <a:p>
          <a:r>
            <a:rPr lang="vi-VN" sz="1800" dirty="0"/>
            <a:t>Yêu cầu bạn phân tích và giải quyết tình huống</a:t>
          </a:r>
          <a:endParaRPr lang="en-US" sz="1800" dirty="0"/>
        </a:p>
      </dgm:t>
    </dgm:pt>
    <dgm:pt modelId="{06879281-3190-4B05-9FC7-6948F87A1995}" type="parTrans" cxnId="{08EEDD43-2972-4227-915F-BF23FE81623C}">
      <dgm:prSet/>
      <dgm:spPr/>
      <dgm:t>
        <a:bodyPr/>
        <a:lstStyle/>
        <a:p>
          <a:endParaRPr lang="en-US" sz="2400"/>
        </a:p>
      </dgm:t>
    </dgm:pt>
    <dgm:pt modelId="{5AC1F6CA-8712-46BF-A4E0-B99FD9B3EA59}" type="sibTrans" cxnId="{08EEDD43-2972-4227-915F-BF23FE81623C}">
      <dgm:prSet/>
      <dgm:spPr/>
      <dgm:t>
        <a:bodyPr/>
        <a:lstStyle/>
        <a:p>
          <a:endParaRPr lang="en-US" sz="2400"/>
        </a:p>
      </dgm:t>
    </dgm:pt>
    <dgm:pt modelId="{181058DF-C899-40AC-9F51-8B0802B457FA}">
      <dgm:prSet custT="1"/>
      <dgm:spPr>
        <a:solidFill>
          <a:srgbClr val="EFF9FF"/>
        </a:solidFill>
      </dgm:spPr>
      <dgm:t>
        <a:bodyPr/>
        <a:lstStyle/>
        <a:p>
          <a:r>
            <a:rPr lang="en-US" sz="1800" dirty="0" err="1"/>
            <a:t>Mô</a:t>
          </a:r>
          <a:r>
            <a:rPr lang="en-US" sz="1800" dirty="0"/>
            <a:t> </a:t>
          </a:r>
          <a:r>
            <a:rPr lang="en-US" sz="1800" dirty="0" err="1"/>
            <a:t>phỏng</a:t>
          </a:r>
          <a:r>
            <a:rPr lang="en-US" sz="1800" dirty="0"/>
            <a:t> </a:t>
          </a:r>
          <a:r>
            <a:rPr lang="en-US" sz="1800" dirty="0" err="1"/>
            <a:t>môi</a:t>
          </a:r>
          <a:r>
            <a:rPr lang="en-US" sz="1800" dirty="0"/>
            <a:t> </a:t>
          </a:r>
          <a:r>
            <a:rPr lang="en-US" sz="1800" dirty="0" err="1"/>
            <a:t>trường</a:t>
          </a:r>
          <a:r>
            <a:rPr lang="en-US" sz="1800" dirty="0"/>
            <a:t> </a:t>
          </a:r>
          <a:r>
            <a:rPr lang="en-US" sz="1800" dirty="0" err="1"/>
            <a:t>căng</a:t>
          </a:r>
          <a:r>
            <a:rPr lang="en-US" sz="1800" dirty="0"/>
            <a:t> </a:t>
          </a:r>
          <a:r>
            <a:rPr lang="en-US" sz="1800" dirty="0" err="1"/>
            <a:t>thẳng</a:t>
          </a:r>
          <a:endParaRPr lang="en-US" sz="1800" b="1" dirty="0"/>
        </a:p>
      </dgm:t>
    </dgm:pt>
    <dgm:pt modelId="{2B611EDE-D554-4F7C-A10A-B882F234ABEC}" type="parTrans" cxnId="{4200F6AA-86F7-4080-877A-C12011DDC013}">
      <dgm:prSet/>
      <dgm:spPr/>
      <dgm:t>
        <a:bodyPr/>
        <a:lstStyle/>
        <a:p>
          <a:endParaRPr lang="en-US" sz="2400"/>
        </a:p>
      </dgm:t>
    </dgm:pt>
    <dgm:pt modelId="{A28C9F78-8E2B-4C66-84AD-557F768C491E}" type="sibTrans" cxnId="{4200F6AA-86F7-4080-877A-C12011DDC013}">
      <dgm:prSet/>
      <dgm:spPr/>
      <dgm:t>
        <a:bodyPr/>
        <a:lstStyle/>
        <a:p>
          <a:endParaRPr lang="en-US" sz="2400"/>
        </a:p>
      </dgm:t>
    </dgm:pt>
    <dgm:pt modelId="{CFFA167F-2A7F-4EF0-85AF-77E3B0747E3C}" type="pres">
      <dgm:prSet presAssocID="{C8A35567-948F-420D-88B2-6ED287BD5A63}" presName="Name0" presStyleCnt="0">
        <dgm:presLayoutVars>
          <dgm:dir/>
          <dgm:animLvl val="lvl"/>
          <dgm:resizeHandles val="exact"/>
        </dgm:presLayoutVars>
      </dgm:prSet>
      <dgm:spPr/>
    </dgm:pt>
    <dgm:pt modelId="{B8724F59-29BB-4DDA-8221-5C7E10531EFC}" type="pres">
      <dgm:prSet presAssocID="{45762A4A-3325-452D-A6F5-57F1848E1048}" presName="composite" presStyleCnt="0"/>
      <dgm:spPr/>
    </dgm:pt>
    <dgm:pt modelId="{4BC768EA-7699-4F42-9C48-8273C8956129}" type="pres">
      <dgm:prSet presAssocID="{45762A4A-3325-452D-A6F5-57F1848E1048}" presName="parTx" presStyleLbl="alignNode1" presStyleIdx="0" presStyleCnt="4">
        <dgm:presLayoutVars>
          <dgm:chMax val="0"/>
          <dgm:chPref val="0"/>
          <dgm:bulletEnabled val="1"/>
        </dgm:presLayoutVars>
      </dgm:prSet>
      <dgm:spPr/>
    </dgm:pt>
    <dgm:pt modelId="{BCE6C616-7C23-4382-85A5-C9CDD2DF9B7A}" type="pres">
      <dgm:prSet presAssocID="{45762A4A-3325-452D-A6F5-57F1848E1048}" presName="desTx" presStyleLbl="alignAccFollowNode1" presStyleIdx="0" presStyleCnt="4">
        <dgm:presLayoutVars>
          <dgm:bulletEnabled val="1"/>
        </dgm:presLayoutVars>
      </dgm:prSet>
      <dgm:spPr/>
    </dgm:pt>
    <dgm:pt modelId="{EEE912D0-24DA-4D47-89ED-B2F043701BD3}" type="pres">
      <dgm:prSet presAssocID="{E493C34E-D5B4-4C57-A492-0B73A61941D8}" presName="space" presStyleCnt="0"/>
      <dgm:spPr/>
    </dgm:pt>
    <dgm:pt modelId="{825DACF2-2802-441D-9E11-3A475976E973}" type="pres">
      <dgm:prSet presAssocID="{4EF8983B-BBF9-4549-BD4E-CCD41707C8C6}" presName="composite" presStyleCnt="0"/>
      <dgm:spPr/>
    </dgm:pt>
    <dgm:pt modelId="{7A4EE2F2-9E2D-4C17-9FE6-3B19AC748F5E}" type="pres">
      <dgm:prSet presAssocID="{4EF8983B-BBF9-4549-BD4E-CCD41707C8C6}" presName="parTx" presStyleLbl="alignNode1" presStyleIdx="1" presStyleCnt="4">
        <dgm:presLayoutVars>
          <dgm:chMax val="0"/>
          <dgm:chPref val="0"/>
          <dgm:bulletEnabled val="1"/>
        </dgm:presLayoutVars>
      </dgm:prSet>
      <dgm:spPr/>
    </dgm:pt>
    <dgm:pt modelId="{EC528AA7-22E6-483B-BFE5-629DB1657EFD}" type="pres">
      <dgm:prSet presAssocID="{4EF8983B-BBF9-4549-BD4E-CCD41707C8C6}" presName="desTx" presStyleLbl="alignAccFollowNode1" presStyleIdx="1" presStyleCnt="4">
        <dgm:presLayoutVars>
          <dgm:bulletEnabled val="1"/>
        </dgm:presLayoutVars>
      </dgm:prSet>
      <dgm:spPr/>
    </dgm:pt>
    <dgm:pt modelId="{B707A694-6D9F-428E-BAAE-BEF205435704}" type="pres">
      <dgm:prSet presAssocID="{2C0F4DA4-FDBC-435A-8996-53D7B7D75CBA}" presName="space" presStyleCnt="0"/>
      <dgm:spPr/>
    </dgm:pt>
    <dgm:pt modelId="{EBC23984-A21D-47DC-BEA4-69A65A49849A}" type="pres">
      <dgm:prSet presAssocID="{897FAA01-AE3A-44DC-85AA-80F0820D7483}" presName="composite" presStyleCnt="0"/>
      <dgm:spPr/>
    </dgm:pt>
    <dgm:pt modelId="{AB75A212-F6A0-4B12-80AB-C6163C499727}" type="pres">
      <dgm:prSet presAssocID="{897FAA01-AE3A-44DC-85AA-80F0820D7483}" presName="parTx" presStyleLbl="alignNode1" presStyleIdx="2" presStyleCnt="4">
        <dgm:presLayoutVars>
          <dgm:chMax val="0"/>
          <dgm:chPref val="0"/>
          <dgm:bulletEnabled val="1"/>
        </dgm:presLayoutVars>
      </dgm:prSet>
      <dgm:spPr/>
    </dgm:pt>
    <dgm:pt modelId="{AE72E1E1-D855-4E6B-9320-6D3611213A63}" type="pres">
      <dgm:prSet presAssocID="{897FAA01-AE3A-44DC-85AA-80F0820D7483}" presName="desTx" presStyleLbl="alignAccFollowNode1" presStyleIdx="2" presStyleCnt="4">
        <dgm:presLayoutVars>
          <dgm:bulletEnabled val="1"/>
        </dgm:presLayoutVars>
      </dgm:prSet>
      <dgm:spPr/>
    </dgm:pt>
    <dgm:pt modelId="{B8B926F5-545F-4A1C-8E4D-E1A57EC61BC1}" type="pres">
      <dgm:prSet presAssocID="{C9CF8C0C-179F-4790-81F9-87B0ED04B49F}" presName="space" presStyleCnt="0"/>
      <dgm:spPr/>
    </dgm:pt>
    <dgm:pt modelId="{6FE2996E-BB06-43A0-8E91-CE904F3E4E94}" type="pres">
      <dgm:prSet presAssocID="{AC69A212-0C7A-4B02-B131-EC4E8F1D11E9}" presName="composite" presStyleCnt="0"/>
      <dgm:spPr/>
    </dgm:pt>
    <dgm:pt modelId="{0FDEEB5F-85D6-4D2C-8466-9599200EED4B}" type="pres">
      <dgm:prSet presAssocID="{AC69A212-0C7A-4B02-B131-EC4E8F1D11E9}" presName="parTx" presStyleLbl="alignNode1" presStyleIdx="3" presStyleCnt="4">
        <dgm:presLayoutVars>
          <dgm:chMax val="0"/>
          <dgm:chPref val="0"/>
          <dgm:bulletEnabled val="1"/>
        </dgm:presLayoutVars>
      </dgm:prSet>
      <dgm:spPr/>
    </dgm:pt>
    <dgm:pt modelId="{1076F20F-A1AB-4CF9-BAC2-4DCB48898BB9}" type="pres">
      <dgm:prSet presAssocID="{AC69A212-0C7A-4B02-B131-EC4E8F1D11E9}" presName="desTx" presStyleLbl="alignAccFollowNode1" presStyleIdx="3" presStyleCnt="4">
        <dgm:presLayoutVars>
          <dgm:bulletEnabled val="1"/>
        </dgm:presLayoutVars>
      </dgm:prSet>
      <dgm:spPr/>
    </dgm:pt>
  </dgm:ptLst>
  <dgm:cxnLst>
    <dgm:cxn modelId="{C9F00F0B-09A7-40C0-93D3-10890376B4A6}" type="presOf" srcId="{181058DF-C899-40AC-9F51-8B0802B457FA}" destId="{1076F20F-A1AB-4CF9-BAC2-4DCB48898BB9}" srcOrd="0" destOrd="0" presId="urn:microsoft.com/office/officeart/2005/8/layout/hList1"/>
    <dgm:cxn modelId="{B7537F1B-A790-4680-B2D2-65FBE7987A5F}" srcId="{C8A35567-948F-420D-88B2-6ED287BD5A63}" destId="{AC69A212-0C7A-4B02-B131-EC4E8F1D11E9}" srcOrd="3" destOrd="0" parTransId="{4EA0ACF8-CC57-4F1D-84DF-2EB6A65F4111}" sibTransId="{905514C3-4D24-41DD-B9D8-130B82498B6A}"/>
    <dgm:cxn modelId="{52F60F37-3DAB-423D-A0E4-7DFEC4158A2C}" type="presOf" srcId="{4EF8983B-BBF9-4549-BD4E-CCD41707C8C6}" destId="{7A4EE2F2-9E2D-4C17-9FE6-3B19AC748F5E}" srcOrd="0" destOrd="0" presId="urn:microsoft.com/office/officeart/2005/8/layout/hList1"/>
    <dgm:cxn modelId="{52868137-FDC2-416D-B1D1-CC6188431F9E}" srcId="{C8A35567-948F-420D-88B2-6ED287BD5A63}" destId="{897FAA01-AE3A-44DC-85AA-80F0820D7483}" srcOrd="2" destOrd="0" parTransId="{1EB8033D-5C0C-45D0-87F4-95AD277A5A95}" sibTransId="{C9CF8C0C-179F-4790-81F9-87B0ED04B49F}"/>
    <dgm:cxn modelId="{08EEDD43-2972-4227-915F-BF23FE81623C}" srcId="{897FAA01-AE3A-44DC-85AA-80F0820D7483}" destId="{092C4F2C-775F-4DAD-B091-5259B4674C87}" srcOrd="0" destOrd="0" parTransId="{06879281-3190-4B05-9FC7-6948F87A1995}" sibTransId="{5AC1F6CA-8712-46BF-A4E0-B99FD9B3EA59}"/>
    <dgm:cxn modelId="{7E194346-224A-4892-938A-6F6D8461C800}" type="presOf" srcId="{AC69A212-0C7A-4B02-B131-EC4E8F1D11E9}" destId="{0FDEEB5F-85D6-4D2C-8466-9599200EED4B}" srcOrd="0" destOrd="0" presId="urn:microsoft.com/office/officeart/2005/8/layout/hList1"/>
    <dgm:cxn modelId="{5339284E-76D3-4F78-BDBB-B1664222607D}" srcId="{C8A35567-948F-420D-88B2-6ED287BD5A63}" destId="{4EF8983B-BBF9-4549-BD4E-CCD41707C8C6}" srcOrd="1" destOrd="0" parTransId="{B205EBFC-FC8F-4D27-8C99-4C2810D5B599}" sibTransId="{2C0F4DA4-FDBC-435A-8996-53D7B7D75CBA}"/>
    <dgm:cxn modelId="{F187177C-F0AA-4818-A16D-C0735E673BC1}" srcId="{C8A35567-948F-420D-88B2-6ED287BD5A63}" destId="{45762A4A-3325-452D-A6F5-57F1848E1048}" srcOrd="0" destOrd="0" parTransId="{F094E403-869E-493C-A28F-B850DDA1AB9A}" sibTransId="{E493C34E-D5B4-4C57-A492-0B73A61941D8}"/>
    <dgm:cxn modelId="{BAF3158A-CEDC-4030-A99A-56DA98045E13}" type="presOf" srcId="{D527BFFF-0A36-4F0D-BE77-F86529904D53}" destId="{BCE6C616-7C23-4382-85A5-C9CDD2DF9B7A}" srcOrd="0" destOrd="0" presId="urn:microsoft.com/office/officeart/2005/8/layout/hList1"/>
    <dgm:cxn modelId="{D7D8279B-13B1-4959-A654-207850C2665F}" type="presOf" srcId="{C8A35567-948F-420D-88B2-6ED287BD5A63}" destId="{CFFA167F-2A7F-4EF0-85AF-77E3B0747E3C}" srcOrd="0" destOrd="0" presId="urn:microsoft.com/office/officeart/2005/8/layout/hList1"/>
    <dgm:cxn modelId="{B6506E9E-09A5-49FC-8177-248C0AE7D69A}" srcId="{45762A4A-3325-452D-A6F5-57F1848E1048}" destId="{D527BFFF-0A36-4F0D-BE77-F86529904D53}" srcOrd="0" destOrd="0" parTransId="{21CB31B7-124C-4763-B98F-5E307EBB1B4F}" sibTransId="{CC68D6AD-B276-4926-9597-A3BCF42D5F9C}"/>
    <dgm:cxn modelId="{4CFAFEA2-70F9-4AF9-8192-AF64AB0DA3BE}" srcId="{4EF8983B-BBF9-4549-BD4E-CCD41707C8C6}" destId="{908F9EEF-4EEA-4A5E-968D-0ED372E29B49}" srcOrd="0" destOrd="0" parTransId="{F83ABF84-6F2D-4C2D-802C-7D1AAF084AEF}" sibTransId="{1BCBAC7C-7D9D-4A7D-B1E2-6028F66EE3E2}"/>
    <dgm:cxn modelId="{4200F6AA-86F7-4080-877A-C12011DDC013}" srcId="{AC69A212-0C7A-4B02-B131-EC4E8F1D11E9}" destId="{181058DF-C899-40AC-9F51-8B0802B457FA}" srcOrd="0" destOrd="0" parTransId="{2B611EDE-D554-4F7C-A10A-B882F234ABEC}" sibTransId="{A28C9F78-8E2B-4C66-84AD-557F768C491E}"/>
    <dgm:cxn modelId="{A53EE7C5-6464-4719-B5D3-320E6D0EB948}" type="presOf" srcId="{908F9EEF-4EEA-4A5E-968D-0ED372E29B49}" destId="{EC528AA7-22E6-483B-BFE5-629DB1657EFD}" srcOrd="0" destOrd="0" presId="urn:microsoft.com/office/officeart/2005/8/layout/hList1"/>
    <dgm:cxn modelId="{40D893D2-2E5C-44C8-BB14-4E80F8F40D07}" type="presOf" srcId="{897FAA01-AE3A-44DC-85AA-80F0820D7483}" destId="{AB75A212-F6A0-4B12-80AB-C6163C499727}" srcOrd="0" destOrd="0" presId="urn:microsoft.com/office/officeart/2005/8/layout/hList1"/>
    <dgm:cxn modelId="{16BFC1F7-D773-405B-ACE7-BDEFE5148A92}" type="presOf" srcId="{092C4F2C-775F-4DAD-B091-5259B4674C87}" destId="{AE72E1E1-D855-4E6B-9320-6D3611213A63}" srcOrd="0" destOrd="0" presId="urn:microsoft.com/office/officeart/2005/8/layout/hList1"/>
    <dgm:cxn modelId="{F264D9F8-AA26-4246-85E6-649E69CFF921}" type="presOf" srcId="{45762A4A-3325-452D-A6F5-57F1848E1048}" destId="{4BC768EA-7699-4F42-9C48-8273C8956129}" srcOrd="0" destOrd="0" presId="urn:microsoft.com/office/officeart/2005/8/layout/hList1"/>
    <dgm:cxn modelId="{87004F4F-833D-4FDD-BC7C-6BC8E114838A}" type="presParOf" srcId="{CFFA167F-2A7F-4EF0-85AF-77E3B0747E3C}" destId="{B8724F59-29BB-4DDA-8221-5C7E10531EFC}" srcOrd="0" destOrd="0" presId="urn:microsoft.com/office/officeart/2005/8/layout/hList1"/>
    <dgm:cxn modelId="{0025A57A-2946-4864-9658-A551EFB39248}" type="presParOf" srcId="{B8724F59-29BB-4DDA-8221-5C7E10531EFC}" destId="{4BC768EA-7699-4F42-9C48-8273C8956129}" srcOrd="0" destOrd="0" presId="urn:microsoft.com/office/officeart/2005/8/layout/hList1"/>
    <dgm:cxn modelId="{94181BED-F0D1-40AE-9B00-C218E8E8ABEE}" type="presParOf" srcId="{B8724F59-29BB-4DDA-8221-5C7E10531EFC}" destId="{BCE6C616-7C23-4382-85A5-C9CDD2DF9B7A}" srcOrd="1" destOrd="0" presId="urn:microsoft.com/office/officeart/2005/8/layout/hList1"/>
    <dgm:cxn modelId="{41FD4147-9DEB-43AE-B84E-45B48FAA6A22}" type="presParOf" srcId="{CFFA167F-2A7F-4EF0-85AF-77E3B0747E3C}" destId="{EEE912D0-24DA-4D47-89ED-B2F043701BD3}" srcOrd="1" destOrd="0" presId="urn:microsoft.com/office/officeart/2005/8/layout/hList1"/>
    <dgm:cxn modelId="{2B61F67C-0D93-4777-AC7D-3CF7F1EA830D}" type="presParOf" srcId="{CFFA167F-2A7F-4EF0-85AF-77E3B0747E3C}" destId="{825DACF2-2802-441D-9E11-3A475976E973}" srcOrd="2" destOrd="0" presId="urn:microsoft.com/office/officeart/2005/8/layout/hList1"/>
    <dgm:cxn modelId="{3B5D0950-83EC-4A2D-AE18-3C4EC3E045AC}" type="presParOf" srcId="{825DACF2-2802-441D-9E11-3A475976E973}" destId="{7A4EE2F2-9E2D-4C17-9FE6-3B19AC748F5E}" srcOrd="0" destOrd="0" presId="urn:microsoft.com/office/officeart/2005/8/layout/hList1"/>
    <dgm:cxn modelId="{4C1F9B12-8547-40F1-A1C3-155479A750D0}" type="presParOf" srcId="{825DACF2-2802-441D-9E11-3A475976E973}" destId="{EC528AA7-22E6-483B-BFE5-629DB1657EFD}" srcOrd="1" destOrd="0" presId="urn:microsoft.com/office/officeart/2005/8/layout/hList1"/>
    <dgm:cxn modelId="{5366C6B1-4BC0-4C94-841B-515C43FFC22C}" type="presParOf" srcId="{CFFA167F-2A7F-4EF0-85AF-77E3B0747E3C}" destId="{B707A694-6D9F-428E-BAAE-BEF205435704}" srcOrd="3" destOrd="0" presId="urn:microsoft.com/office/officeart/2005/8/layout/hList1"/>
    <dgm:cxn modelId="{9D59FF20-A5C4-4381-B86B-0C4415CA5447}" type="presParOf" srcId="{CFFA167F-2A7F-4EF0-85AF-77E3B0747E3C}" destId="{EBC23984-A21D-47DC-BEA4-69A65A49849A}" srcOrd="4" destOrd="0" presId="urn:microsoft.com/office/officeart/2005/8/layout/hList1"/>
    <dgm:cxn modelId="{BC9CFE24-6758-451B-980A-701EB153C2AF}" type="presParOf" srcId="{EBC23984-A21D-47DC-BEA4-69A65A49849A}" destId="{AB75A212-F6A0-4B12-80AB-C6163C499727}" srcOrd="0" destOrd="0" presId="urn:microsoft.com/office/officeart/2005/8/layout/hList1"/>
    <dgm:cxn modelId="{A75AD216-B6C4-4A2C-84C2-1DBB9C86B41A}" type="presParOf" srcId="{EBC23984-A21D-47DC-BEA4-69A65A49849A}" destId="{AE72E1E1-D855-4E6B-9320-6D3611213A63}" srcOrd="1" destOrd="0" presId="urn:microsoft.com/office/officeart/2005/8/layout/hList1"/>
    <dgm:cxn modelId="{022C012E-E6FD-416C-B2B8-497A5009E418}" type="presParOf" srcId="{CFFA167F-2A7F-4EF0-85AF-77E3B0747E3C}" destId="{B8B926F5-545F-4A1C-8E4D-E1A57EC61BC1}" srcOrd="5" destOrd="0" presId="urn:microsoft.com/office/officeart/2005/8/layout/hList1"/>
    <dgm:cxn modelId="{107937BE-01A4-4436-8D6A-56E733E8FC0E}" type="presParOf" srcId="{CFFA167F-2A7F-4EF0-85AF-77E3B0747E3C}" destId="{6FE2996E-BB06-43A0-8E91-CE904F3E4E94}" srcOrd="6" destOrd="0" presId="urn:microsoft.com/office/officeart/2005/8/layout/hList1"/>
    <dgm:cxn modelId="{86FE56C3-3290-4E78-8A5C-0CB3D501A2B5}" type="presParOf" srcId="{6FE2996E-BB06-43A0-8E91-CE904F3E4E94}" destId="{0FDEEB5F-85D6-4D2C-8466-9599200EED4B}" srcOrd="0" destOrd="0" presId="urn:microsoft.com/office/officeart/2005/8/layout/hList1"/>
    <dgm:cxn modelId="{71D823B6-31CF-42A2-B512-C50D1E3751C0}" type="presParOf" srcId="{6FE2996E-BB06-43A0-8E91-CE904F3E4E94}" destId="{1076F20F-A1AB-4CF9-BAC2-4DCB48898BB9}"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CD13986-AD6A-436F-A73F-22927D053BB5}" type="doc">
      <dgm:prSet loTypeId="urn:microsoft.com/office/officeart/2005/8/layout/list1" loCatId="list" qsTypeId="urn:microsoft.com/office/officeart/2005/8/quickstyle/simple1" qsCatId="simple" csTypeId="urn:microsoft.com/office/officeart/2005/8/colors/colorful1#91" csCatId="colorful" phldr="1"/>
      <dgm:spPr/>
      <dgm:t>
        <a:bodyPr/>
        <a:lstStyle/>
        <a:p>
          <a:endParaRPr lang="en-US"/>
        </a:p>
      </dgm:t>
    </dgm:pt>
    <dgm:pt modelId="{C4CE32D4-FE1C-4248-A200-1D849D36C05F}">
      <dgm:prSet phldrT="[Text]"/>
      <dgm:spPr/>
      <dgm:t>
        <a:bodyPr/>
        <a:lstStyle/>
        <a:p>
          <a:r>
            <a:rPr lang="en-US" dirty="0" err="1"/>
            <a:t>Năng</a:t>
          </a:r>
          <a:r>
            <a:rPr lang="en-US" dirty="0"/>
            <a:t> </a:t>
          </a:r>
          <a:r>
            <a:rPr lang="en-US" dirty="0" err="1"/>
            <a:t>lực</a:t>
          </a:r>
          <a:r>
            <a:rPr lang="en-US" dirty="0"/>
            <a:t> = </a:t>
          </a:r>
          <a:r>
            <a:rPr lang="en-US" dirty="0" err="1"/>
            <a:t>Xây</a:t>
          </a:r>
          <a:r>
            <a:rPr lang="en-US" dirty="0"/>
            <a:t> </a:t>
          </a:r>
          <a:r>
            <a:rPr lang="en-US" dirty="0" err="1"/>
            <a:t>dựng</a:t>
          </a:r>
          <a:r>
            <a:rPr lang="en-US" dirty="0"/>
            <a:t> </a:t>
          </a:r>
          <a:r>
            <a:rPr lang="en-US" dirty="0" err="1"/>
            <a:t>mối</a:t>
          </a:r>
          <a:r>
            <a:rPr lang="en-US" dirty="0"/>
            <a:t> </a:t>
          </a:r>
          <a:r>
            <a:rPr lang="en-US" dirty="0" err="1"/>
            <a:t>quan</a:t>
          </a:r>
          <a:r>
            <a:rPr lang="en-US" dirty="0"/>
            <a:t> </a:t>
          </a:r>
          <a:r>
            <a:rPr lang="en-US" dirty="0" err="1"/>
            <a:t>hệ</a:t>
          </a:r>
          <a:endParaRPr lang="en-US" dirty="0"/>
        </a:p>
      </dgm:t>
    </dgm:pt>
    <dgm:pt modelId="{BF05627B-B04B-4AF1-8EFF-173BD00697AF}" type="parTrans" cxnId="{81D545B8-997D-486C-8BD1-6D66CF0AB69B}">
      <dgm:prSet/>
      <dgm:spPr/>
      <dgm:t>
        <a:bodyPr/>
        <a:lstStyle/>
        <a:p>
          <a:endParaRPr lang="en-US"/>
        </a:p>
      </dgm:t>
    </dgm:pt>
    <dgm:pt modelId="{0F0918B7-7350-4C15-A852-D5E49DC0FD1C}" type="sibTrans" cxnId="{81D545B8-997D-486C-8BD1-6D66CF0AB69B}">
      <dgm:prSet/>
      <dgm:spPr/>
      <dgm:t>
        <a:bodyPr/>
        <a:lstStyle/>
        <a:p>
          <a:endParaRPr lang="en-US"/>
        </a:p>
      </dgm:t>
    </dgm:pt>
    <dgm:pt modelId="{90D77BF8-BB85-4C2E-A6E7-B5A539FDC059}">
      <dgm:prSet/>
      <dgm:spPr/>
      <dgm:t>
        <a:bodyPr/>
        <a:lstStyle/>
        <a:p>
          <a:r>
            <a:rPr lang="en-US" dirty="0" err="1"/>
            <a:t>Năng</a:t>
          </a:r>
          <a:r>
            <a:rPr lang="en-US" dirty="0"/>
            <a:t> </a:t>
          </a:r>
          <a:r>
            <a:rPr lang="en-US" dirty="0" err="1"/>
            <a:t>lực</a:t>
          </a:r>
          <a:r>
            <a:rPr lang="en-US" dirty="0"/>
            <a:t> = </a:t>
          </a:r>
          <a:r>
            <a:rPr lang="en-US" dirty="0" err="1"/>
            <a:t>Giải</a:t>
          </a:r>
          <a:r>
            <a:rPr lang="en-US" dirty="0"/>
            <a:t> </a:t>
          </a:r>
          <a:r>
            <a:rPr lang="en-US" dirty="0" err="1"/>
            <a:t>quyết</a:t>
          </a:r>
          <a:r>
            <a:rPr lang="en-US" dirty="0"/>
            <a:t> </a:t>
          </a:r>
          <a:r>
            <a:rPr lang="en-US" dirty="0" err="1"/>
            <a:t>vấn</a:t>
          </a:r>
          <a:r>
            <a:rPr lang="en-US" dirty="0"/>
            <a:t> </a:t>
          </a:r>
          <a:r>
            <a:rPr lang="en-US" dirty="0" err="1"/>
            <a:t>đề</a:t>
          </a:r>
          <a:r>
            <a:rPr lang="en-US" dirty="0"/>
            <a:t> / </a:t>
          </a:r>
          <a:r>
            <a:rPr lang="en-US" dirty="0" err="1"/>
            <a:t>ra</a:t>
          </a:r>
          <a:r>
            <a:rPr lang="en-US" dirty="0"/>
            <a:t> </a:t>
          </a:r>
          <a:r>
            <a:rPr lang="en-US" dirty="0" err="1"/>
            <a:t>quyết</a:t>
          </a:r>
          <a:r>
            <a:rPr lang="en-US" dirty="0"/>
            <a:t> </a:t>
          </a:r>
          <a:r>
            <a:rPr lang="en-US" dirty="0" err="1"/>
            <a:t>định</a:t>
          </a:r>
          <a:endParaRPr lang="en-US" dirty="0"/>
        </a:p>
      </dgm:t>
    </dgm:pt>
    <dgm:pt modelId="{65FB0649-9CAA-48A4-BD58-D04F0C3CBEEE}" type="parTrans" cxnId="{259F9239-059D-4326-BB63-5D0410C55AFE}">
      <dgm:prSet/>
      <dgm:spPr/>
      <dgm:t>
        <a:bodyPr/>
        <a:lstStyle/>
        <a:p>
          <a:endParaRPr lang="en-US"/>
        </a:p>
      </dgm:t>
    </dgm:pt>
    <dgm:pt modelId="{EFAD046A-8E50-4300-9E56-63CEDFE36DF6}" type="sibTrans" cxnId="{259F9239-059D-4326-BB63-5D0410C55AFE}">
      <dgm:prSet/>
      <dgm:spPr/>
      <dgm:t>
        <a:bodyPr/>
        <a:lstStyle/>
        <a:p>
          <a:endParaRPr lang="en-US"/>
        </a:p>
      </dgm:t>
    </dgm:pt>
    <dgm:pt modelId="{61C9AAC9-7AC6-42B9-BC9F-E47343993218}">
      <dgm:prSet/>
      <dgm:spPr/>
      <dgm:t>
        <a:bodyPr/>
        <a:lstStyle/>
        <a:p>
          <a:r>
            <a:rPr lang="en-US" dirty="0" err="1"/>
            <a:t>Mô</a:t>
          </a:r>
          <a:r>
            <a:rPr lang="en-US" dirty="0"/>
            <a:t> </a:t>
          </a:r>
          <a:r>
            <a:rPr lang="en-US" dirty="0" err="1"/>
            <a:t>tả</a:t>
          </a:r>
          <a:r>
            <a:rPr lang="en-US" dirty="0"/>
            <a:t> </a:t>
          </a:r>
          <a:r>
            <a:rPr lang="en-US" dirty="0" err="1"/>
            <a:t>một</a:t>
          </a:r>
          <a:r>
            <a:rPr lang="en-US" dirty="0"/>
            <a:t> </a:t>
          </a:r>
          <a:r>
            <a:rPr lang="en-US" dirty="0" err="1"/>
            <a:t>vấn</a:t>
          </a:r>
          <a:r>
            <a:rPr lang="en-US" dirty="0"/>
            <a:t> </a:t>
          </a:r>
          <a:r>
            <a:rPr lang="en-US" dirty="0" err="1"/>
            <a:t>đề</a:t>
          </a:r>
          <a:r>
            <a:rPr lang="en-US" dirty="0"/>
            <a:t> </a:t>
          </a:r>
          <a:r>
            <a:rPr lang="en-US" dirty="0" err="1"/>
            <a:t>mà</a:t>
          </a:r>
          <a:r>
            <a:rPr lang="en-US" dirty="0"/>
            <a:t> </a:t>
          </a:r>
          <a:r>
            <a:rPr lang="en-US" dirty="0" err="1"/>
            <a:t>bạn</a:t>
          </a:r>
          <a:r>
            <a:rPr lang="en-US" dirty="0"/>
            <a:t> </a:t>
          </a:r>
          <a:r>
            <a:rPr lang="en-US" dirty="0" err="1"/>
            <a:t>đã</a:t>
          </a:r>
          <a:r>
            <a:rPr lang="en-US" dirty="0"/>
            <a:t> </a:t>
          </a:r>
          <a:r>
            <a:rPr lang="vi-VN" dirty="0"/>
            <a:t>gặp</a:t>
          </a:r>
          <a:r>
            <a:rPr lang="en-US" dirty="0"/>
            <a:t> </a:t>
          </a:r>
          <a:r>
            <a:rPr lang="en-US" dirty="0" err="1"/>
            <a:t>trong</a:t>
          </a:r>
          <a:r>
            <a:rPr lang="en-US" dirty="0"/>
            <a:t> </a:t>
          </a:r>
          <a:r>
            <a:rPr lang="en-US" dirty="0" err="1"/>
            <a:t>công</a:t>
          </a:r>
          <a:r>
            <a:rPr lang="en-US" dirty="0"/>
            <a:t> </a:t>
          </a:r>
          <a:r>
            <a:rPr lang="en-US" dirty="0" err="1"/>
            <a:t>việc</a:t>
          </a:r>
          <a:r>
            <a:rPr lang="en-US" dirty="0"/>
            <a:t> </a:t>
          </a:r>
          <a:r>
            <a:rPr lang="en-US" dirty="0" err="1"/>
            <a:t>và</a:t>
          </a:r>
          <a:r>
            <a:rPr lang="en-US" dirty="0"/>
            <a:t> </a:t>
          </a:r>
          <a:r>
            <a:rPr lang="en-US" dirty="0" err="1"/>
            <a:t>làm</a:t>
          </a:r>
          <a:r>
            <a:rPr lang="en-US" dirty="0"/>
            <a:t> </a:t>
          </a:r>
          <a:r>
            <a:rPr lang="en-US" dirty="0" err="1"/>
            <a:t>thế</a:t>
          </a:r>
          <a:r>
            <a:rPr lang="en-US" dirty="0"/>
            <a:t> </a:t>
          </a:r>
          <a:r>
            <a:rPr lang="en-US" dirty="0" err="1"/>
            <a:t>nào</a:t>
          </a:r>
          <a:r>
            <a:rPr lang="en-US" dirty="0"/>
            <a:t> </a:t>
          </a:r>
          <a:r>
            <a:rPr lang="en-US" dirty="0" err="1"/>
            <a:t>bạn</a:t>
          </a:r>
          <a:r>
            <a:rPr lang="en-US" dirty="0"/>
            <a:t>  </a:t>
          </a:r>
          <a:r>
            <a:rPr lang="en-US" dirty="0" err="1"/>
            <a:t>giải</a:t>
          </a:r>
          <a:r>
            <a:rPr lang="en-US" dirty="0"/>
            <a:t> </a:t>
          </a:r>
          <a:r>
            <a:rPr lang="en-US" dirty="0" err="1"/>
            <a:t>quyết</a:t>
          </a:r>
          <a:r>
            <a:rPr lang="en-US" dirty="0"/>
            <a:t> </a:t>
          </a:r>
          <a:r>
            <a:rPr lang="en-US" dirty="0" err="1"/>
            <a:t>nó</a:t>
          </a:r>
          <a:r>
            <a:rPr lang="en-US" dirty="0"/>
            <a:t>.
</a:t>
          </a:r>
          <a:r>
            <a:rPr lang="en-US" dirty="0" err="1"/>
            <a:t>Hãy</a:t>
          </a:r>
          <a:r>
            <a:rPr lang="en-US" dirty="0"/>
            <a:t> </a:t>
          </a:r>
          <a:r>
            <a:rPr lang="en-US" dirty="0" err="1"/>
            <a:t>cho</a:t>
          </a:r>
          <a:r>
            <a:rPr lang="en-US" dirty="0"/>
            <a:t> </a:t>
          </a:r>
          <a:r>
            <a:rPr lang="en-US" dirty="0" err="1"/>
            <a:t>tôi</a:t>
          </a:r>
          <a:r>
            <a:rPr lang="en-US" dirty="0"/>
            <a:t> </a:t>
          </a:r>
          <a:r>
            <a:rPr lang="en-US" dirty="0" err="1"/>
            <a:t>một</a:t>
          </a:r>
          <a:r>
            <a:rPr lang="en-US" dirty="0"/>
            <a:t> </a:t>
          </a:r>
          <a:r>
            <a:rPr lang="en-US" dirty="0" err="1"/>
            <a:t>ví</a:t>
          </a:r>
          <a:r>
            <a:rPr lang="en-US" dirty="0"/>
            <a:t> </a:t>
          </a:r>
          <a:r>
            <a:rPr lang="en-US" dirty="0" err="1"/>
            <a:t>dụ</a:t>
          </a:r>
          <a:r>
            <a:rPr lang="en-US" dirty="0"/>
            <a:t> </a:t>
          </a:r>
          <a:r>
            <a:rPr lang="en-US" dirty="0" err="1"/>
            <a:t>về</a:t>
          </a:r>
          <a:r>
            <a:rPr lang="en-US" dirty="0"/>
            <a:t> </a:t>
          </a:r>
          <a:r>
            <a:rPr lang="en-US" dirty="0" err="1"/>
            <a:t>một</a:t>
          </a:r>
          <a:r>
            <a:rPr lang="en-US" dirty="0"/>
            <a:t> </a:t>
          </a:r>
          <a:r>
            <a:rPr lang="vi-VN" dirty="0"/>
            <a:t>nhiệm vụ</a:t>
          </a:r>
          <a:r>
            <a:rPr lang="en-US" dirty="0"/>
            <a:t>-</a:t>
          </a:r>
          <a:r>
            <a:rPr lang="en-US" dirty="0" err="1"/>
            <a:t>hoặc</a:t>
          </a:r>
          <a:r>
            <a:rPr lang="en-US" dirty="0"/>
            <a:t> </a:t>
          </a:r>
          <a:r>
            <a:rPr lang="en-US" dirty="0" err="1"/>
            <a:t>trong</a:t>
          </a:r>
          <a:r>
            <a:rPr lang="en-US" dirty="0"/>
            <a:t> </a:t>
          </a:r>
          <a:r>
            <a:rPr lang="en-US" dirty="0" err="1"/>
            <a:t>trường</a:t>
          </a:r>
          <a:r>
            <a:rPr lang="en-US" dirty="0"/>
            <a:t> </a:t>
          </a:r>
          <a:r>
            <a:rPr lang="en-US" dirty="0" err="1"/>
            <a:t>hoặc</a:t>
          </a:r>
          <a:r>
            <a:rPr lang="en-US" dirty="0"/>
            <a:t> </a:t>
          </a:r>
          <a:r>
            <a:rPr lang="en-US" dirty="0" err="1"/>
            <a:t>tại</a:t>
          </a:r>
          <a:r>
            <a:rPr lang="en-US" dirty="0"/>
            <a:t> </a:t>
          </a:r>
          <a:r>
            <a:rPr lang="en-US" dirty="0" err="1"/>
            <a:t>nơi</a:t>
          </a:r>
          <a:r>
            <a:rPr lang="en-US" dirty="0"/>
            <a:t> </a:t>
          </a:r>
          <a:r>
            <a:rPr lang="en-US" dirty="0" err="1"/>
            <a:t>làm</a:t>
          </a:r>
          <a:r>
            <a:rPr lang="en-US" dirty="0"/>
            <a:t> </a:t>
          </a:r>
          <a:r>
            <a:rPr lang="en-US" dirty="0" err="1"/>
            <a:t>việc</a:t>
          </a:r>
          <a:r>
            <a:rPr lang="en-US" dirty="0"/>
            <a:t>, </a:t>
          </a:r>
          <a:r>
            <a:rPr lang="en-US" dirty="0" err="1"/>
            <a:t>mà</a:t>
          </a:r>
          <a:r>
            <a:rPr lang="en-US" dirty="0"/>
            <a:t> </a:t>
          </a:r>
          <a:r>
            <a:rPr lang="en-US" dirty="0" err="1"/>
            <a:t>bạn</a:t>
          </a:r>
          <a:r>
            <a:rPr lang="en-US" dirty="0"/>
            <a:t> </a:t>
          </a:r>
          <a:r>
            <a:rPr lang="en-US" dirty="0" err="1"/>
            <a:t>thấy</a:t>
          </a:r>
          <a:r>
            <a:rPr lang="en-US" dirty="0"/>
            <a:t> </a:t>
          </a:r>
          <a:r>
            <a:rPr lang="en-US" dirty="0" err="1"/>
            <a:t>đặc</a:t>
          </a:r>
          <a:r>
            <a:rPr lang="en-US" dirty="0"/>
            <a:t> </a:t>
          </a:r>
          <a:r>
            <a:rPr lang="en-US" dirty="0" err="1"/>
            <a:t>biệt</a:t>
          </a:r>
          <a:r>
            <a:rPr lang="en-US" dirty="0"/>
            <a:t> </a:t>
          </a:r>
          <a:r>
            <a:rPr lang="en-US" dirty="0" err="1"/>
            <a:t>khó</a:t>
          </a:r>
          <a:r>
            <a:rPr lang="en-US" dirty="0"/>
            <a:t> </a:t>
          </a:r>
          <a:r>
            <a:rPr lang="en-US" dirty="0" err="1"/>
            <a:t>khăn</a:t>
          </a:r>
          <a:r>
            <a:rPr lang="en-US" dirty="0"/>
            <a:t>. </a:t>
          </a:r>
          <a:r>
            <a:rPr lang="en-US" dirty="0" err="1"/>
            <a:t>Làm</a:t>
          </a:r>
          <a:r>
            <a:rPr lang="en-US" dirty="0"/>
            <a:t> </a:t>
          </a:r>
          <a:r>
            <a:rPr lang="en-US" dirty="0" err="1"/>
            <a:t>thế</a:t>
          </a:r>
          <a:r>
            <a:rPr lang="en-US" dirty="0"/>
            <a:t> </a:t>
          </a:r>
          <a:r>
            <a:rPr lang="en-US" dirty="0" err="1"/>
            <a:t>nào</a:t>
          </a:r>
          <a:r>
            <a:rPr lang="en-US" dirty="0"/>
            <a:t> </a:t>
          </a:r>
          <a:r>
            <a:rPr lang="en-US" dirty="0" err="1"/>
            <a:t>bạn</a:t>
          </a:r>
          <a:r>
            <a:rPr lang="en-US" dirty="0"/>
            <a:t> </a:t>
          </a:r>
          <a:r>
            <a:rPr lang="en-US" dirty="0" err="1"/>
            <a:t>xử</a:t>
          </a:r>
          <a:r>
            <a:rPr lang="en-US" dirty="0"/>
            <a:t> </a:t>
          </a:r>
          <a:r>
            <a:rPr lang="en-US" dirty="0" err="1"/>
            <a:t>lý</a:t>
          </a:r>
          <a:r>
            <a:rPr lang="en-US" dirty="0"/>
            <a:t> </a:t>
          </a:r>
          <a:r>
            <a:rPr lang="en-US" dirty="0" err="1"/>
            <a:t>nó</a:t>
          </a:r>
          <a:r>
            <a:rPr lang="en-US" dirty="0"/>
            <a:t>?
</a:t>
          </a:r>
          <a:r>
            <a:rPr lang="en-US" dirty="0" err="1"/>
            <a:t>Hãy</a:t>
          </a:r>
          <a:r>
            <a:rPr lang="en-US" dirty="0"/>
            <a:t> </a:t>
          </a:r>
          <a:r>
            <a:rPr lang="en-US" dirty="0" err="1"/>
            <a:t>cho</a:t>
          </a:r>
          <a:r>
            <a:rPr lang="en-US" dirty="0"/>
            <a:t> </a:t>
          </a:r>
          <a:r>
            <a:rPr lang="en-US" dirty="0" err="1"/>
            <a:t>tôi</a:t>
          </a:r>
          <a:r>
            <a:rPr lang="en-US" dirty="0"/>
            <a:t> </a:t>
          </a:r>
          <a:r>
            <a:rPr lang="en-US" dirty="0" err="1"/>
            <a:t>biết</a:t>
          </a:r>
          <a:r>
            <a:rPr lang="en-US" dirty="0"/>
            <a:t> </a:t>
          </a:r>
          <a:r>
            <a:rPr lang="en-US" dirty="0" err="1"/>
            <a:t>về</a:t>
          </a:r>
          <a:r>
            <a:rPr lang="en-US" dirty="0"/>
            <a:t> </a:t>
          </a:r>
          <a:r>
            <a:rPr lang="en-US" dirty="0" err="1"/>
            <a:t>một</a:t>
          </a:r>
          <a:r>
            <a:rPr lang="en-US" dirty="0"/>
            <a:t> </a:t>
          </a:r>
          <a:r>
            <a:rPr lang="en-US" dirty="0" err="1"/>
            <a:t>quyết</a:t>
          </a:r>
          <a:r>
            <a:rPr lang="en-US" dirty="0"/>
            <a:t> </a:t>
          </a:r>
          <a:r>
            <a:rPr lang="en-US" dirty="0" err="1"/>
            <a:t>định</a:t>
          </a:r>
          <a:r>
            <a:rPr lang="en-US" dirty="0"/>
            <a:t> </a:t>
          </a:r>
          <a:r>
            <a:rPr lang="en-US" dirty="0" err="1"/>
            <a:t>khó</a:t>
          </a:r>
          <a:r>
            <a:rPr lang="en-US" dirty="0"/>
            <a:t> </a:t>
          </a:r>
          <a:r>
            <a:rPr lang="en-US" dirty="0" err="1"/>
            <a:t>khăn</a:t>
          </a:r>
          <a:r>
            <a:rPr lang="en-US" dirty="0"/>
            <a:t>, </a:t>
          </a:r>
          <a:r>
            <a:rPr lang="en-US" dirty="0" err="1"/>
            <a:t>bạn</a:t>
          </a:r>
          <a:r>
            <a:rPr lang="en-US" dirty="0"/>
            <a:t> </a:t>
          </a:r>
          <a:r>
            <a:rPr lang="en-US" dirty="0" err="1"/>
            <a:t>đã</a:t>
          </a:r>
          <a:r>
            <a:rPr lang="en-US" dirty="0"/>
            <a:t> </a:t>
          </a:r>
          <a:r>
            <a:rPr lang="en-US" dirty="0" err="1"/>
            <a:t>thực</a:t>
          </a:r>
          <a:r>
            <a:rPr lang="en-US" dirty="0"/>
            <a:t> </a:t>
          </a:r>
          <a:r>
            <a:rPr lang="en-US" dirty="0" err="1"/>
            <a:t>hiện</a:t>
          </a:r>
          <a:r>
            <a:rPr lang="en-US" dirty="0"/>
            <a:t> </a:t>
          </a:r>
          <a:r>
            <a:rPr lang="en-US" dirty="0" err="1"/>
            <a:t>trong</a:t>
          </a:r>
          <a:r>
            <a:rPr lang="en-US" dirty="0"/>
            <a:t> </a:t>
          </a:r>
          <a:r>
            <a:rPr lang="en-US" dirty="0" err="1"/>
            <a:t>năm</a:t>
          </a:r>
          <a:r>
            <a:rPr lang="en-US" dirty="0"/>
            <a:t> </a:t>
          </a:r>
          <a:r>
            <a:rPr lang="en-US" dirty="0" err="1"/>
            <a:t>ngoái</a:t>
          </a:r>
          <a:r>
            <a:rPr lang="en-US" dirty="0"/>
            <a:t>.</a:t>
          </a:r>
        </a:p>
      </dgm:t>
    </dgm:pt>
    <dgm:pt modelId="{11DB3431-8151-4078-8BB1-3A8C40A29ED3}" type="parTrans" cxnId="{C8129700-9097-4861-8AF4-E22FBC6A9169}">
      <dgm:prSet/>
      <dgm:spPr/>
      <dgm:t>
        <a:bodyPr/>
        <a:lstStyle/>
        <a:p>
          <a:endParaRPr lang="en-US"/>
        </a:p>
      </dgm:t>
    </dgm:pt>
    <dgm:pt modelId="{745A8BFF-F45E-4C9F-A889-04652B9B294B}" type="sibTrans" cxnId="{C8129700-9097-4861-8AF4-E22FBC6A9169}">
      <dgm:prSet/>
      <dgm:spPr/>
      <dgm:t>
        <a:bodyPr/>
        <a:lstStyle/>
        <a:p>
          <a:endParaRPr lang="en-US"/>
        </a:p>
      </dgm:t>
    </dgm:pt>
    <dgm:pt modelId="{7D09172B-AC71-4A87-A088-C85F74108624}">
      <dgm:prSet/>
      <dgm:spPr/>
      <dgm:t>
        <a:bodyPr/>
        <a:lstStyle/>
        <a:p>
          <a:r>
            <a:rPr lang="en-US" dirty="0" err="1"/>
            <a:t>Hãy</a:t>
          </a:r>
          <a:r>
            <a:rPr lang="en-US" dirty="0"/>
            <a:t> </a:t>
          </a:r>
          <a:r>
            <a:rPr lang="en-US" dirty="0" err="1"/>
            <a:t>cho</a:t>
          </a:r>
          <a:r>
            <a:rPr lang="en-US" dirty="0"/>
            <a:t> </a:t>
          </a:r>
          <a:r>
            <a:rPr lang="en-US" dirty="0" err="1"/>
            <a:t>tôi</a:t>
          </a:r>
          <a:r>
            <a:rPr lang="en-US" dirty="0"/>
            <a:t> </a:t>
          </a:r>
          <a:r>
            <a:rPr lang="en-US" dirty="0" err="1"/>
            <a:t>biết</a:t>
          </a:r>
          <a:r>
            <a:rPr lang="en-US" dirty="0"/>
            <a:t> </a:t>
          </a:r>
          <a:r>
            <a:rPr lang="en-US" dirty="0" err="1"/>
            <a:t>về</a:t>
          </a:r>
          <a:r>
            <a:rPr lang="en-US" dirty="0"/>
            <a:t> </a:t>
          </a:r>
          <a:r>
            <a:rPr lang="en-US" dirty="0" err="1"/>
            <a:t>các</a:t>
          </a:r>
          <a:r>
            <a:rPr lang="en-US" dirty="0"/>
            <a:t> </a:t>
          </a:r>
          <a:r>
            <a:rPr lang="en-US" dirty="0" err="1"/>
            <a:t>mối</a:t>
          </a:r>
          <a:r>
            <a:rPr lang="en-US" dirty="0"/>
            <a:t> </a:t>
          </a:r>
          <a:r>
            <a:rPr lang="en-US" dirty="0" err="1"/>
            <a:t>quan</a:t>
          </a:r>
          <a:r>
            <a:rPr lang="en-US" dirty="0"/>
            <a:t> </a:t>
          </a:r>
          <a:r>
            <a:rPr lang="en-US" dirty="0" err="1"/>
            <a:t>hệ</a:t>
          </a:r>
          <a:r>
            <a:rPr lang="en-US" dirty="0"/>
            <a:t> </a:t>
          </a:r>
          <a:r>
            <a:rPr lang="en-US" dirty="0" err="1"/>
            <a:t>làm</a:t>
          </a:r>
          <a:r>
            <a:rPr lang="en-US" dirty="0"/>
            <a:t> </a:t>
          </a:r>
          <a:r>
            <a:rPr lang="en-US" dirty="0" err="1"/>
            <a:t>việc</a:t>
          </a:r>
          <a:r>
            <a:rPr lang="en-US" dirty="0"/>
            <a:t> </a:t>
          </a:r>
          <a:r>
            <a:rPr lang="en-US" dirty="0" err="1"/>
            <a:t>tốt</a:t>
          </a:r>
          <a:r>
            <a:rPr lang="en-US" dirty="0"/>
            <a:t> </a:t>
          </a:r>
          <a:r>
            <a:rPr lang="en-US" dirty="0" err="1"/>
            <a:t>nhất</a:t>
          </a:r>
          <a:r>
            <a:rPr lang="en-US" dirty="0"/>
            <a:t> </a:t>
          </a:r>
          <a:r>
            <a:rPr lang="en-US" dirty="0" err="1"/>
            <a:t>mà</a:t>
          </a:r>
          <a:r>
            <a:rPr lang="en-US" dirty="0"/>
            <a:t> </a:t>
          </a:r>
          <a:r>
            <a:rPr lang="en-US" dirty="0" err="1"/>
            <a:t>bạn</a:t>
          </a:r>
          <a:r>
            <a:rPr lang="en-US" dirty="0"/>
            <a:t> </a:t>
          </a:r>
          <a:r>
            <a:rPr lang="en-US" dirty="0" err="1"/>
            <a:t>từng</a:t>
          </a:r>
          <a:r>
            <a:rPr lang="en-US" dirty="0"/>
            <a:t> </a:t>
          </a:r>
          <a:r>
            <a:rPr lang="en-US" dirty="0" err="1"/>
            <a:t>có</a:t>
          </a:r>
          <a:r>
            <a:rPr lang="en-US" dirty="0"/>
            <a:t>.
</a:t>
          </a:r>
          <a:r>
            <a:rPr lang="en-US" dirty="0" err="1"/>
            <a:t>Vui</a:t>
          </a:r>
          <a:r>
            <a:rPr lang="en-US" dirty="0"/>
            <a:t> </a:t>
          </a:r>
          <a:r>
            <a:rPr lang="en-US" dirty="0" err="1"/>
            <a:t>lòng</a:t>
          </a:r>
          <a:r>
            <a:rPr lang="en-US" dirty="0"/>
            <a:t> </a:t>
          </a:r>
          <a:r>
            <a:rPr lang="vi-VN" dirty="0"/>
            <a:t>kể lại </a:t>
          </a:r>
          <a:r>
            <a:rPr lang="en-US" dirty="0" err="1"/>
            <a:t>thời</a:t>
          </a:r>
          <a:r>
            <a:rPr lang="en-US" dirty="0"/>
            <a:t> g</a:t>
          </a:r>
          <a:r>
            <a:rPr lang="vi-VN" dirty="0"/>
            <a:t>ian</a:t>
          </a:r>
          <a:r>
            <a:rPr lang="en-US" dirty="0"/>
            <a:t> </a:t>
          </a:r>
          <a:r>
            <a:rPr lang="en-US" dirty="0" err="1"/>
            <a:t>bạn</a:t>
          </a:r>
          <a:r>
            <a:rPr lang="en-US" dirty="0"/>
            <a:t> </a:t>
          </a:r>
          <a:r>
            <a:rPr lang="en-US" dirty="0" err="1"/>
            <a:t>phải</a:t>
          </a:r>
          <a:r>
            <a:rPr lang="en-US" dirty="0"/>
            <a:t> </a:t>
          </a:r>
          <a:r>
            <a:rPr lang="en-US" dirty="0" err="1"/>
            <a:t>làm</a:t>
          </a:r>
          <a:r>
            <a:rPr lang="en-US" dirty="0"/>
            <a:t> </a:t>
          </a:r>
          <a:r>
            <a:rPr lang="en-US" dirty="0" err="1"/>
            <a:t>việc</a:t>
          </a:r>
          <a:r>
            <a:rPr lang="en-US" dirty="0"/>
            <a:t> </a:t>
          </a:r>
          <a:r>
            <a:rPr lang="en-US" dirty="0" err="1"/>
            <a:t>với</a:t>
          </a:r>
          <a:r>
            <a:rPr lang="en-US" dirty="0"/>
            <a:t> </a:t>
          </a:r>
          <a:r>
            <a:rPr lang="en-US" dirty="0" err="1"/>
            <a:t>một</a:t>
          </a:r>
          <a:r>
            <a:rPr lang="en-US" dirty="0"/>
            <a:t> </a:t>
          </a:r>
          <a:r>
            <a:rPr lang="en-US" dirty="0" err="1"/>
            <a:t>người</a:t>
          </a:r>
          <a:r>
            <a:rPr lang="en-US" dirty="0"/>
            <a:t> </a:t>
          </a:r>
          <a:r>
            <a:rPr lang="en-US" dirty="0" err="1"/>
            <a:t>mà</a:t>
          </a:r>
          <a:r>
            <a:rPr lang="en-US" dirty="0"/>
            <a:t> </a:t>
          </a:r>
          <a:r>
            <a:rPr lang="en-US" dirty="0" err="1"/>
            <a:t>bạn</a:t>
          </a:r>
          <a:r>
            <a:rPr lang="en-US" dirty="0"/>
            <a:t> </a:t>
          </a:r>
          <a:r>
            <a:rPr lang="en-US" dirty="0" err="1"/>
            <a:t>không</a:t>
          </a:r>
          <a:r>
            <a:rPr lang="en-US" dirty="0"/>
            <a:t> </a:t>
          </a:r>
          <a:r>
            <a:rPr lang="en-US" dirty="0" err="1"/>
            <a:t>thích</a:t>
          </a:r>
          <a:r>
            <a:rPr lang="en-US" dirty="0"/>
            <a:t>.
</a:t>
          </a:r>
          <a:r>
            <a:rPr lang="vi-VN" dirty="0"/>
            <a:t>Kể lại</a:t>
          </a:r>
          <a:r>
            <a:rPr lang="en-US" dirty="0"/>
            <a:t> </a:t>
          </a:r>
          <a:r>
            <a:rPr lang="en-US" dirty="0" err="1"/>
            <a:t>thời</a:t>
          </a:r>
          <a:r>
            <a:rPr lang="en-US" dirty="0"/>
            <a:t> </a:t>
          </a:r>
          <a:r>
            <a:rPr lang="en-US" dirty="0" err="1"/>
            <a:t>gian</a:t>
          </a:r>
          <a:r>
            <a:rPr lang="en-US" dirty="0"/>
            <a:t> </a:t>
          </a:r>
          <a:r>
            <a:rPr lang="en-US" dirty="0" err="1"/>
            <a:t>đặc</a:t>
          </a:r>
          <a:r>
            <a:rPr lang="en-US" dirty="0"/>
            <a:t> </a:t>
          </a:r>
          <a:r>
            <a:rPr lang="en-US" dirty="0" err="1"/>
            <a:t>biệt</a:t>
          </a:r>
          <a:r>
            <a:rPr lang="en-US" dirty="0"/>
            <a:t> </a:t>
          </a:r>
          <a:r>
            <a:rPr lang="en-US" dirty="0" err="1"/>
            <a:t>khó</a:t>
          </a:r>
          <a:r>
            <a:rPr lang="en-US" dirty="0"/>
            <a:t> </a:t>
          </a:r>
          <a:r>
            <a:rPr lang="en-US" dirty="0" err="1"/>
            <a:t>khăn</a:t>
          </a:r>
          <a:r>
            <a:rPr lang="en-US" dirty="0"/>
            <a:t> </a:t>
          </a:r>
          <a:r>
            <a:rPr lang="en-US" dirty="0" err="1"/>
            <a:t>cho</a:t>
          </a:r>
          <a:r>
            <a:rPr lang="en-US" dirty="0"/>
            <a:t> </a:t>
          </a:r>
          <a:r>
            <a:rPr lang="en-US" dirty="0" err="1"/>
            <a:t>bạn</a:t>
          </a:r>
          <a:r>
            <a:rPr lang="en-US" dirty="0"/>
            <a:t> </a:t>
          </a:r>
          <a:r>
            <a:rPr lang="en-US" dirty="0" err="1"/>
            <a:t>để</a:t>
          </a:r>
          <a:r>
            <a:rPr lang="en-US" dirty="0"/>
            <a:t> </a:t>
          </a:r>
          <a:r>
            <a:rPr lang="en-US" dirty="0" err="1"/>
            <a:t>đạt</a:t>
          </a:r>
          <a:r>
            <a:rPr lang="en-US" dirty="0"/>
            <a:t> </a:t>
          </a:r>
          <a:r>
            <a:rPr lang="en-US" dirty="0" err="1"/>
            <a:t>được</a:t>
          </a:r>
          <a:r>
            <a:rPr lang="en-US" dirty="0"/>
            <a:t> </a:t>
          </a:r>
          <a:r>
            <a:rPr lang="en-US" dirty="0" err="1"/>
            <a:t>sự</a:t>
          </a:r>
          <a:r>
            <a:rPr lang="en-US" dirty="0"/>
            <a:t> </a:t>
          </a:r>
          <a:r>
            <a:rPr lang="en-US" dirty="0" err="1"/>
            <a:t>tín</a:t>
          </a:r>
          <a:r>
            <a:rPr lang="en-US" dirty="0"/>
            <a:t> </a:t>
          </a:r>
          <a:r>
            <a:rPr lang="en-US" dirty="0" err="1"/>
            <a:t>nhiệm</a:t>
          </a:r>
          <a:r>
            <a:rPr lang="en-US" dirty="0"/>
            <a:t> </a:t>
          </a:r>
          <a:r>
            <a:rPr lang="en-US" dirty="0" err="1"/>
            <a:t>với</a:t>
          </a:r>
          <a:r>
            <a:rPr lang="en-US" dirty="0"/>
            <a:t> </a:t>
          </a:r>
          <a:r>
            <a:rPr lang="en-US" dirty="0" err="1"/>
            <a:t>một</a:t>
          </a:r>
          <a:r>
            <a:rPr lang="en-US" dirty="0"/>
            <a:t> </a:t>
          </a:r>
          <a:r>
            <a:rPr lang="en-US" dirty="0" err="1"/>
            <a:t>ai</a:t>
          </a:r>
          <a:r>
            <a:rPr lang="en-US" dirty="0"/>
            <a:t> </a:t>
          </a:r>
          <a:r>
            <a:rPr lang="en-US" dirty="0" err="1"/>
            <a:t>đó</a:t>
          </a:r>
          <a:r>
            <a:rPr lang="en-US" dirty="0"/>
            <a:t>. </a:t>
          </a:r>
          <a:r>
            <a:rPr lang="en-US" dirty="0" err="1"/>
            <a:t>Bạn</a:t>
          </a:r>
          <a:r>
            <a:rPr lang="en-US" dirty="0"/>
            <a:t> </a:t>
          </a:r>
          <a:r>
            <a:rPr lang="en-US" dirty="0" err="1"/>
            <a:t>đã</a:t>
          </a:r>
          <a:r>
            <a:rPr lang="en-US" dirty="0"/>
            <a:t> </a:t>
          </a:r>
          <a:r>
            <a:rPr lang="en-US" dirty="0" err="1"/>
            <a:t>làm</a:t>
          </a:r>
          <a:r>
            <a:rPr lang="en-US" dirty="0"/>
            <a:t> </a:t>
          </a:r>
          <a:r>
            <a:rPr lang="en-US" dirty="0" err="1"/>
            <a:t>gì</a:t>
          </a:r>
          <a:r>
            <a:rPr lang="en-US" dirty="0"/>
            <a:t>?</a:t>
          </a:r>
        </a:p>
      </dgm:t>
    </dgm:pt>
    <dgm:pt modelId="{BE050A7E-BCF5-4FE8-B2E6-7DCC5F07BC95}" type="sibTrans" cxnId="{5C75FD5C-C815-4777-AD3C-F26CDDEAF753}">
      <dgm:prSet/>
      <dgm:spPr/>
      <dgm:t>
        <a:bodyPr/>
        <a:lstStyle/>
        <a:p>
          <a:endParaRPr lang="en-US"/>
        </a:p>
      </dgm:t>
    </dgm:pt>
    <dgm:pt modelId="{6A09F005-7A04-49D0-A918-67A3C459F061}" type="parTrans" cxnId="{5C75FD5C-C815-4777-AD3C-F26CDDEAF753}">
      <dgm:prSet/>
      <dgm:spPr/>
      <dgm:t>
        <a:bodyPr/>
        <a:lstStyle/>
        <a:p>
          <a:endParaRPr lang="en-US"/>
        </a:p>
      </dgm:t>
    </dgm:pt>
    <dgm:pt modelId="{C6F61C75-6361-4766-99F6-E8C5836C7A27}" type="pres">
      <dgm:prSet presAssocID="{4CD13986-AD6A-436F-A73F-22927D053BB5}" presName="linear" presStyleCnt="0">
        <dgm:presLayoutVars>
          <dgm:dir/>
          <dgm:animLvl val="lvl"/>
          <dgm:resizeHandles val="exact"/>
        </dgm:presLayoutVars>
      </dgm:prSet>
      <dgm:spPr/>
    </dgm:pt>
    <dgm:pt modelId="{09802489-8DE1-48D5-B040-EFC431F2AFE3}" type="pres">
      <dgm:prSet presAssocID="{C4CE32D4-FE1C-4248-A200-1D849D36C05F}" presName="parentLin" presStyleCnt="0"/>
      <dgm:spPr/>
    </dgm:pt>
    <dgm:pt modelId="{126EA1D4-D143-40DD-9D5B-D6B7A0CFC84A}" type="pres">
      <dgm:prSet presAssocID="{C4CE32D4-FE1C-4248-A200-1D849D36C05F}" presName="parentLeftMargin" presStyleLbl="node1" presStyleIdx="0" presStyleCnt="2"/>
      <dgm:spPr/>
    </dgm:pt>
    <dgm:pt modelId="{E8BC405A-88CE-4DE1-B833-21E1669A3F44}" type="pres">
      <dgm:prSet presAssocID="{C4CE32D4-FE1C-4248-A200-1D849D36C05F}" presName="parentText" presStyleLbl="node1" presStyleIdx="0" presStyleCnt="2">
        <dgm:presLayoutVars>
          <dgm:chMax val="0"/>
          <dgm:bulletEnabled val="1"/>
        </dgm:presLayoutVars>
      </dgm:prSet>
      <dgm:spPr/>
    </dgm:pt>
    <dgm:pt modelId="{DDA04593-EAF2-41C3-AA59-045A60E9B418}" type="pres">
      <dgm:prSet presAssocID="{C4CE32D4-FE1C-4248-A200-1D849D36C05F}" presName="negativeSpace" presStyleCnt="0"/>
      <dgm:spPr/>
    </dgm:pt>
    <dgm:pt modelId="{2EE71F11-4AF1-41BC-90DA-A4E74291B4B8}" type="pres">
      <dgm:prSet presAssocID="{C4CE32D4-FE1C-4248-A200-1D849D36C05F}" presName="childText" presStyleLbl="conFgAcc1" presStyleIdx="0" presStyleCnt="2">
        <dgm:presLayoutVars>
          <dgm:bulletEnabled val="1"/>
        </dgm:presLayoutVars>
      </dgm:prSet>
      <dgm:spPr/>
    </dgm:pt>
    <dgm:pt modelId="{0F7C3628-3C62-411F-AAE7-4F5FF0D70F35}" type="pres">
      <dgm:prSet presAssocID="{0F0918B7-7350-4C15-A852-D5E49DC0FD1C}" presName="spaceBetweenRectangles" presStyleCnt="0"/>
      <dgm:spPr/>
    </dgm:pt>
    <dgm:pt modelId="{42C3BB0C-E9C4-470D-978E-E1955DB6E2AF}" type="pres">
      <dgm:prSet presAssocID="{90D77BF8-BB85-4C2E-A6E7-B5A539FDC059}" presName="parentLin" presStyleCnt="0"/>
      <dgm:spPr/>
    </dgm:pt>
    <dgm:pt modelId="{A95ABD88-BE2D-41B8-932E-4A79DFF38724}" type="pres">
      <dgm:prSet presAssocID="{90D77BF8-BB85-4C2E-A6E7-B5A539FDC059}" presName="parentLeftMargin" presStyleLbl="node1" presStyleIdx="0" presStyleCnt="2"/>
      <dgm:spPr/>
    </dgm:pt>
    <dgm:pt modelId="{20EEDCB1-8722-40DF-ACD0-2A16BEDDD9EA}" type="pres">
      <dgm:prSet presAssocID="{90D77BF8-BB85-4C2E-A6E7-B5A539FDC059}" presName="parentText" presStyleLbl="node1" presStyleIdx="1" presStyleCnt="2">
        <dgm:presLayoutVars>
          <dgm:chMax val="0"/>
          <dgm:bulletEnabled val="1"/>
        </dgm:presLayoutVars>
      </dgm:prSet>
      <dgm:spPr/>
    </dgm:pt>
    <dgm:pt modelId="{D74B4245-D71B-4E84-A250-C38318265750}" type="pres">
      <dgm:prSet presAssocID="{90D77BF8-BB85-4C2E-A6E7-B5A539FDC059}" presName="negativeSpace" presStyleCnt="0"/>
      <dgm:spPr/>
    </dgm:pt>
    <dgm:pt modelId="{2748C0D9-DFC9-40D0-8A76-773413D6DA0F}" type="pres">
      <dgm:prSet presAssocID="{90D77BF8-BB85-4C2E-A6E7-B5A539FDC059}" presName="childText" presStyleLbl="conFgAcc1" presStyleIdx="1" presStyleCnt="2">
        <dgm:presLayoutVars>
          <dgm:bulletEnabled val="1"/>
        </dgm:presLayoutVars>
      </dgm:prSet>
      <dgm:spPr/>
    </dgm:pt>
  </dgm:ptLst>
  <dgm:cxnLst>
    <dgm:cxn modelId="{C8129700-9097-4861-8AF4-E22FBC6A9169}" srcId="{90D77BF8-BB85-4C2E-A6E7-B5A539FDC059}" destId="{61C9AAC9-7AC6-42B9-BC9F-E47343993218}" srcOrd="0" destOrd="0" parTransId="{11DB3431-8151-4078-8BB1-3A8C40A29ED3}" sibTransId="{745A8BFF-F45E-4C9F-A889-04652B9B294B}"/>
    <dgm:cxn modelId="{F2FF500F-D950-4334-BF20-45F1412B9C03}" type="presOf" srcId="{61C9AAC9-7AC6-42B9-BC9F-E47343993218}" destId="{2748C0D9-DFC9-40D0-8A76-773413D6DA0F}" srcOrd="0" destOrd="0" presId="urn:microsoft.com/office/officeart/2005/8/layout/list1"/>
    <dgm:cxn modelId="{F4F3DB1C-CED4-47B3-9663-D7D7F2D0E056}" type="presOf" srcId="{4CD13986-AD6A-436F-A73F-22927D053BB5}" destId="{C6F61C75-6361-4766-99F6-E8C5836C7A27}" srcOrd="0" destOrd="0" presId="urn:microsoft.com/office/officeart/2005/8/layout/list1"/>
    <dgm:cxn modelId="{3647FF33-E350-4A59-A36F-58A1FC8D9063}" type="presOf" srcId="{90D77BF8-BB85-4C2E-A6E7-B5A539FDC059}" destId="{20EEDCB1-8722-40DF-ACD0-2A16BEDDD9EA}" srcOrd="1" destOrd="0" presId="urn:microsoft.com/office/officeart/2005/8/layout/list1"/>
    <dgm:cxn modelId="{259F9239-059D-4326-BB63-5D0410C55AFE}" srcId="{4CD13986-AD6A-436F-A73F-22927D053BB5}" destId="{90D77BF8-BB85-4C2E-A6E7-B5A539FDC059}" srcOrd="1" destOrd="0" parTransId="{65FB0649-9CAA-48A4-BD58-D04F0C3CBEEE}" sibTransId="{EFAD046A-8E50-4300-9E56-63CEDFE36DF6}"/>
    <dgm:cxn modelId="{5C75FD5C-C815-4777-AD3C-F26CDDEAF753}" srcId="{C4CE32D4-FE1C-4248-A200-1D849D36C05F}" destId="{7D09172B-AC71-4A87-A088-C85F74108624}" srcOrd="0" destOrd="0" parTransId="{6A09F005-7A04-49D0-A918-67A3C459F061}" sibTransId="{BE050A7E-BCF5-4FE8-B2E6-7DCC5F07BC95}"/>
    <dgm:cxn modelId="{BFC23054-7D2A-4914-9671-B5EC7D587BEB}" type="presOf" srcId="{7D09172B-AC71-4A87-A088-C85F74108624}" destId="{2EE71F11-4AF1-41BC-90DA-A4E74291B4B8}" srcOrd="0" destOrd="0" presId="urn:microsoft.com/office/officeart/2005/8/layout/list1"/>
    <dgm:cxn modelId="{84ED1181-205C-4807-9996-02EA22F90E88}" type="presOf" srcId="{C4CE32D4-FE1C-4248-A200-1D849D36C05F}" destId="{E8BC405A-88CE-4DE1-B833-21E1669A3F44}" srcOrd="1" destOrd="0" presId="urn:microsoft.com/office/officeart/2005/8/layout/list1"/>
    <dgm:cxn modelId="{A7D8E69B-2DE5-4483-9891-5B126328E4AB}" type="presOf" srcId="{C4CE32D4-FE1C-4248-A200-1D849D36C05F}" destId="{126EA1D4-D143-40DD-9D5B-D6B7A0CFC84A}" srcOrd="0" destOrd="0" presId="urn:microsoft.com/office/officeart/2005/8/layout/list1"/>
    <dgm:cxn modelId="{C94736B8-2822-40C8-A360-6400602EDDDF}" type="presOf" srcId="{90D77BF8-BB85-4C2E-A6E7-B5A539FDC059}" destId="{A95ABD88-BE2D-41B8-932E-4A79DFF38724}" srcOrd="0" destOrd="0" presId="urn:microsoft.com/office/officeart/2005/8/layout/list1"/>
    <dgm:cxn modelId="{81D545B8-997D-486C-8BD1-6D66CF0AB69B}" srcId="{4CD13986-AD6A-436F-A73F-22927D053BB5}" destId="{C4CE32D4-FE1C-4248-A200-1D849D36C05F}" srcOrd="0" destOrd="0" parTransId="{BF05627B-B04B-4AF1-8EFF-173BD00697AF}" sibTransId="{0F0918B7-7350-4C15-A852-D5E49DC0FD1C}"/>
    <dgm:cxn modelId="{18AF1620-56E2-4472-A63C-B38ADFE4931F}" type="presParOf" srcId="{C6F61C75-6361-4766-99F6-E8C5836C7A27}" destId="{09802489-8DE1-48D5-B040-EFC431F2AFE3}" srcOrd="0" destOrd="0" presId="urn:microsoft.com/office/officeart/2005/8/layout/list1"/>
    <dgm:cxn modelId="{0F8014EA-2E49-4DB0-93DD-F548ED1B809D}" type="presParOf" srcId="{09802489-8DE1-48D5-B040-EFC431F2AFE3}" destId="{126EA1D4-D143-40DD-9D5B-D6B7A0CFC84A}" srcOrd="0" destOrd="0" presId="urn:microsoft.com/office/officeart/2005/8/layout/list1"/>
    <dgm:cxn modelId="{473246A4-786F-49FB-8F11-3784976E49DC}" type="presParOf" srcId="{09802489-8DE1-48D5-B040-EFC431F2AFE3}" destId="{E8BC405A-88CE-4DE1-B833-21E1669A3F44}" srcOrd="1" destOrd="0" presId="urn:microsoft.com/office/officeart/2005/8/layout/list1"/>
    <dgm:cxn modelId="{5EC6672F-594A-4277-B5CE-4CE3234C0477}" type="presParOf" srcId="{C6F61C75-6361-4766-99F6-E8C5836C7A27}" destId="{DDA04593-EAF2-41C3-AA59-045A60E9B418}" srcOrd="1" destOrd="0" presId="urn:microsoft.com/office/officeart/2005/8/layout/list1"/>
    <dgm:cxn modelId="{005C55D1-969A-4410-96C7-DD75B7196A25}" type="presParOf" srcId="{C6F61C75-6361-4766-99F6-E8C5836C7A27}" destId="{2EE71F11-4AF1-41BC-90DA-A4E74291B4B8}" srcOrd="2" destOrd="0" presId="urn:microsoft.com/office/officeart/2005/8/layout/list1"/>
    <dgm:cxn modelId="{88BE7D1E-2789-4C37-8F17-732879DCA373}" type="presParOf" srcId="{C6F61C75-6361-4766-99F6-E8C5836C7A27}" destId="{0F7C3628-3C62-411F-AAE7-4F5FF0D70F35}" srcOrd="3" destOrd="0" presId="urn:microsoft.com/office/officeart/2005/8/layout/list1"/>
    <dgm:cxn modelId="{3FB5F76B-7755-48B7-9294-CCF87BDACFD7}" type="presParOf" srcId="{C6F61C75-6361-4766-99F6-E8C5836C7A27}" destId="{42C3BB0C-E9C4-470D-978E-E1955DB6E2AF}" srcOrd="4" destOrd="0" presId="urn:microsoft.com/office/officeart/2005/8/layout/list1"/>
    <dgm:cxn modelId="{04A5DD4B-4170-414C-8046-F89BA0941598}" type="presParOf" srcId="{42C3BB0C-E9C4-470D-978E-E1955DB6E2AF}" destId="{A95ABD88-BE2D-41B8-932E-4A79DFF38724}" srcOrd="0" destOrd="0" presId="urn:microsoft.com/office/officeart/2005/8/layout/list1"/>
    <dgm:cxn modelId="{F2FDE05E-2EC2-4896-879D-A70B086CF84B}" type="presParOf" srcId="{42C3BB0C-E9C4-470D-978E-E1955DB6E2AF}" destId="{20EEDCB1-8722-40DF-ACD0-2A16BEDDD9EA}" srcOrd="1" destOrd="0" presId="urn:microsoft.com/office/officeart/2005/8/layout/list1"/>
    <dgm:cxn modelId="{64FBE8F7-E635-46E2-878E-B848F11A1215}" type="presParOf" srcId="{C6F61C75-6361-4766-99F6-E8C5836C7A27}" destId="{D74B4245-D71B-4E84-A250-C38318265750}" srcOrd="5" destOrd="0" presId="urn:microsoft.com/office/officeart/2005/8/layout/list1"/>
    <dgm:cxn modelId="{544ACF30-975E-4918-8FCB-4EFE9A4EBC1B}" type="presParOf" srcId="{C6F61C75-6361-4766-99F6-E8C5836C7A27}" destId="{2748C0D9-DFC9-40D0-8A76-773413D6DA0F}"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912C200-1823-4160-9136-2CA09439641A}"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84F028B8-A502-4D1F-8C77-FD5E7A2FD9F9}">
      <dgm:prSet phldrT="[Text]"/>
      <dgm:spPr>
        <a:ln>
          <a:noFill/>
        </a:ln>
      </dgm:spPr>
      <dgm:t>
        <a:bodyPr/>
        <a:lstStyle/>
        <a:p>
          <a:r>
            <a:rPr lang="en-US" dirty="0" err="1"/>
            <a:t>Tránh</a:t>
          </a:r>
          <a:r>
            <a:rPr lang="en-US" dirty="0"/>
            <a:t> </a:t>
          </a:r>
          <a:r>
            <a:rPr lang="en-US" dirty="0" err="1"/>
            <a:t>tiếng</a:t>
          </a:r>
          <a:r>
            <a:rPr lang="en-US" dirty="0"/>
            <a:t> </a:t>
          </a:r>
          <a:r>
            <a:rPr lang="en-US" dirty="0" err="1"/>
            <a:t>ồn</a:t>
          </a:r>
          <a:r>
            <a:rPr lang="en-US" dirty="0"/>
            <a:t> </a:t>
          </a:r>
          <a:r>
            <a:rPr lang="en-US" dirty="0" err="1"/>
            <a:t>như</a:t>
          </a:r>
          <a:r>
            <a:rPr lang="en-US" dirty="0"/>
            <a:t> </a:t>
          </a:r>
          <a:r>
            <a:rPr lang="en-US" dirty="0" err="1"/>
            <a:t>xáo</a:t>
          </a:r>
          <a:r>
            <a:rPr lang="en-US" dirty="0"/>
            <a:t> </a:t>
          </a:r>
          <a:r>
            <a:rPr lang="en-US" dirty="0" err="1"/>
            <a:t>trộn</a:t>
          </a:r>
          <a:r>
            <a:rPr lang="en-US" dirty="0"/>
            <a:t> </a:t>
          </a:r>
          <a:r>
            <a:rPr lang="en-US" dirty="0" err="1"/>
            <a:t>các</a:t>
          </a:r>
          <a:r>
            <a:rPr lang="en-US" dirty="0"/>
            <a:t> </a:t>
          </a:r>
          <a:r>
            <a:rPr lang="en-US" dirty="0" err="1"/>
            <a:t>giấy</a:t>
          </a:r>
          <a:r>
            <a:rPr lang="en-US" dirty="0"/>
            <a:t> </a:t>
          </a:r>
          <a:r>
            <a:rPr lang="en-US" dirty="0" err="1"/>
            <a:t>tờ</a:t>
          </a:r>
          <a:r>
            <a:rPr lang="en-US" dirty="0"/>
            <a:t> </a:t>
          </a:r>
          <a:r>
            <a:rPr lang="en-US" dirty="0" err="1"/>
            <a:t>hoặc</a:t>
          </a:r>
          <a:r>
            <a:rPr lang="en-US" dirty="0"/>
            <a:t> </a:t>
          </a:r>
          <a:r>
            <a:rPr lang="en-US" dirty="0" err="1"/>
            <a:t>tạo</a:t>
          </a:r>
          <a:r>
            <a:rPr lang="en-US" dirty="0"/>
            <a:t> </a:t>
          </a:r>
          <a:r>
            <a:rPr lang="en-US" dirty="0" err="1"/>
            <a:t>tiếng</a:t>
          </a:r>
          <a:r>
            <a:rPr lang="en-US" dirty="0"/>
            <a:t> </a:t>
          </a:r>
          <a:r>
            <a:rPr lang="en-US" dirty="0" err="1"/>
            <a:t>động</a:t>
          </a:r>
          <a:r>
            <a:rPr lang="en-US" dirty="0"/>
            <a:t> </a:t>
          </a:r>
          <a:r>
            <a:rPr lang="en-US" dirty="0" err="1"/>
            <a:t>trên</a:t>
          </a:r>
          <a:r>
            <a:rPr lang="en-US" dirty="0"/>
            <a:t> </a:t>
          </a:r>
          <a:r>
            <a:rPr lang="en-US" dirty="0" err="1"/>
            <a:t>bàn</a:t>
          </a:r>
          <a:r>
            <a:rPr lang="en-US" dirty="0"/>
            <a:t> </a:t>
          </a:r>
          <a:r>
            <a:rPr lang="en-US" dirty="0" err="1"/>
            <a:t>làm</a:t>
          </a:r>
          <a:r>
            <a:rPr lang="en-US" dirty="0"/>
            <a:t> </a:t>
          </a:r>
          <a:r>
            <a:rPr lang="en-US" dirty="0" err="1"/>
            <a:t>việc</a:t>
          </a:r>
          <a:r>
            <a:rPr lang="en-US" dirty="0"/>
            <a:t>.</a:t>
          </a:r>
        </a:p>
      </dgm:t>
    </dgm:pt>
    <dgm:pt modelId="{478A4DEB-19AE-4F67-8671-109F06674A33}" type="parTrans" cxnId="{B09FE401-25C7-477C-B179-43F64BCA317F}">
      <dgm:prSet/>
      <dgm:spPr/>
      <dgm:t>
        <a:bodyPr/>
        <a:lstStyle/>
        <a:p>
          <a:endParaRPr lang="en-US"/>
        </a:p>
      </dgm:t>
    </dgm:pt>
    <dgm:pt modelId="{C79937DE-2D6D-4E2A-B191-9D5FD2306A56}" type="sibTrans" cxnId="{B09FE401-25C7-477C-B179-43F64BCA317F}">
      <dgm:prSet/>
      <dgm:spPr/>
      <dgm:t>
        <a:bodyPr/>
        <a:lstStyle/>
        <a:p>
          <a:endParaRPr lang="en-US"/>
        </a:p>
      </dgm:t>
    </dgm:pt>
    <dgm:pt modelId="{C03D0590-F95E-4718-94CB-CDCB20929474}">
      <dgm:prSet/>
      <dgm:spPr>
        <a:ln>
          <a:noFill/>
        </a:ln>
      </dgm:spPr>
      <dgm:t>
        <a:bodyPr/>
        <a:lstStyle/>
        <a:p>
          <a:r>
            <a:rPr lang="en-US" dirty="0" err="1"/>
            <a:t>Chuẩn</a:t>
          </a:r>
          <a:r>
            <a:rPr lang="en-US" dirty="0"/>
            <a:t> </a:t>
          </a:r>
          <a:r>
            <a:rPr lang="en-US" dirty="0" err="1"/>
            <a:t>bị</a:t>
          </a:r>
          <a:r>
            <a:rPr lang="en-US" dirty="0"/>
            <a:t> </a:t>
          </a:r>
          <a:r>
            <a:rPr lang="en-US" dirty="0" err="1"/>
            <a:t>không</a:t>
          </a:r>
          <a:r>
            <a:rPr lang="en-US" dirty="0"/>
            <a:t> </a:t>
          </a:r>
          <a:r>
            <a:rPr lang="en-US" dirty="0" err="1"/>
            <a:t>gian</a:t>
          </a:r>
          <a:r>
            <a:rPr lang="en-US" dirty="0"/>
            <a:t> </a:t>
          </a:r>
          <a:r>
            <a:rPr lang="en-US" dirty="0" err="1"/>
            <a:t>làm</a:t>
          </a:r>
          <a:r>
            <a:rPr lang="en-US" dirty="0"/>
            <a:t> </a:t>
          </a:r>
          <a:r>
            <a:rPr lang="en-US" dirty="0" err="1"/>
            <a:t>việc</a:t>
          </a:r>
          <a:r>
            <a:rPr lang="en-US" dirty="0"/>
            <a:t> </a:t>
          </a:r>
          <a:r>
            <a:rPr lang="en-US" dirty="0" err="1"/>
            <a:t>chuyên</a:t>
          </a:r>
          <a:r>
            <a:rPr lang="en-US" dirty="0"/>
            <a:t> </a:t>
          </a:r>
          <a:r>
            <a:rPr lang="en-US" dirty="0" err="1"/>
            <a:t>nghiệp</a:t>
          </a:r>
          <a:r>
            <a:rPr lang="en-US" dirty="0"/>
            <a:t> </a:t>
          </a:r>
          <a:r>
            <a:rPr lang="en-US" dirty="0" err="1"/>
            <a:t>gọn</a:t>
          </a:r>
          <a:r>
            <a:rPr lang="en-US" dirty="0"/>
            <a:t> </a:t>
          </a:r>
          <a:r>
            <a:rPr lang="en-US" dirty="0" err="1"/>
            <a:t>gàng</a:t>
          </a:r>
          <a:endParaRPr lang="en-US" dirty="0"/>
        </a:p>
      </dgm:t>
    </dgm:pt>
    <dgm:pt modelId="{F3EE312C-EA1D-4273-8FA6-EEB11444E9BE}" type="parTrans" cxnId="{F76546AF-4F64-4C00-94D8-88734874B5F8}">
      <dgm:prSet/>
      <dgm:spPr/>
      <dgm:t>
        <a:bodyPr/>
        <a:lstStyle/>
        <a:p>
          <a:endParaRPr lang="en-US"/>
        </a:p>
      </dgm:t>
    </dgm:pt>
    <dgm:pt modelId="{8D74A3B1-BBC2-46A8-A86D-2FE7E7C2D0B1}" type="sibTrans" cxnId="{F76546AF-4F64-4C00-94D8-88734874B5F8}">
      <dgm:prSet/>
      <dgm:spPr/>
      <dgm:t>
        <a:bodyPr/>
        <a:lstStyle/>
        <a:p>
          <a:endParaRPr lang="en-US"/>
        </a:p>
      </dgm:t>
    </dgm:pt>
    <dgm:pt modelId="{FA9F3C64-1F33-4D2E-9717-9DB5E11C474C}">
      <dgm:prSet/>
      <dgm:spPr>
        <a:ln>
          <a:noFill/>
        </a:ln>
      </dgm:spPr>
      <dgm:t>
        <a:bodyPr/>
        <a:lstStyle/>
        <a:p>
          <a:r>
            <a:rPr lang="en-US" dirty="0" err="1"/>
            <a:t>Trang</a:t>
          </a:r>
          <a:r>
            <a:rPr lang="en-US" dirty="0"/>
            <a:t> </a:t>
          </a:r>
          <a:r>
            <a:rPr lang="en-US" dirty="0" err="1"/>
            <a:t>phục</a:t>
          </a:r>
          <a:r>
            <a:rPr lang="en-US" dirty="0"/>
            <a:t> </a:t>
          </a:r>
          <a:r>
            <a:rPr lang="en-US" dirty="0" err="1"/>
            <a:t>giống</a:t>
          </a:r>
          <a:r>
            <a:rPr lang="en-US" dirty="0"/>
            <a:t> </a:t>
          </a:r>
          <a:r>
            <a:rPr lang="en-US" dirty="0" err="1"/>
            <a:t>như</a:t>
          </a:r>
          <a:r>
            <a:rPr lang="en-US" dirty="0"/>
            <a:t> </a:t>
          </a:r>
          <a:r>
            <a:rPr lang="en-US" dirty="0" err="1"/>
            <a:t>bạn</a:t>
          </a:r>
          <a:r>
            <a:rPr lang="en-US" dirty="0"/>
            <a:t> </a:t>
          </a:r>
          <a:r>
            <a:rPr lang="en-US" dirty="0" err="1"/>
            <a:t>ở</a:t>
          </a:r>
          <a:r>
            <a:rPr lang="en-US" dirty="0"/>
            <a:t> </a:t>
          </a:r>
          <a:r>
            <a:rPr lang="en-US" dirty="0" err="1"/>
            <a:t>trong</a:t>
          </a:r>
          <a:r>
            <a:rPr lang="en-US" dirty="0"/>
            <a:t> </a:t>
          </a:r>
          <a:r>
            <a:rPr lang="en-US" dirty="0" err="1"/>
            <a:t>một</a:t>
          </a:r>
          <a:r>
            <a:rPr lang="en-US" dirty="0"/>
            <a:t> </a:t>
          </a:r>
          <a:r>
            <a:rPr lang="en-US" dirty="0" err="1"/>
            <a:t>cuộc</a:t>
          </a:r>
          <a:r>
            <a:rPr lang="en-US" dirty="0"/>
            <a:t> </a:t>
          </a:r>
          <a:r>
            <a:rPr lang="en-US" dirty="0" err="1"/>
            <a:t>phỏng</a:t>
          </a:r>
          <a:r>
            <a:rPr lang="en-US" dirty="0"/>
            <a:t> </a:t>
          </a:r>
          <a:r>
            <a:rPr lang="en-US" dirty="0" err="1"/>
            <a:t>vấn</a:t>
          </a:r>
          <a:endParaRPr lang="en-US" dirty="0"/>
        </a:p>
      </dgm:t>
    </dgm:pt>
    <dgm:pt modelId="{4B03998D-CDD0-45FA-9EAA-8C6DE1867565}" type="parTrans" cxnId="{D43F529A-602F-4F96-9297-4D54AF4D511E}">
      <dgm:prSet/>
      <dgm:spPr/>
      <dgm:t>
        <a:bodyPr/>
        <a:lstStyle/>
        <a:p>
          <a:endParaRPr lang="en-US"/>
        </a:p>
      </dgm:t>
    </dgm:pt>
    <dgm:pt modelId="{B31EC4E7-586F-4982-AF08-0051E7BE1849}" type="sibTrans" cxnId="{D43F529A-602F-4F96-9297-4D54AF4D511E}">
      <dgm:prSet/>
      <dgm:spPr/>
      <dgm:t>
        <a:bodyPr/>
        <a:lstStyle/>
        <a:p>
          <a:endParaRPr lang="en-US"/>
        </a:p>
      </dgm:t>
    </dgm:pt>
    <dgm:pt modelId="{FE5308E1-13AC-4F59-9B48-26129FC228F3}">
      <dgm:prSet/>
      <dgm:spPr>
        <a:ln>
          <a:noFill/>
        </a:ln>
      </dgm:spPr>
      <dgm:t>
        <a:bodyPr/>
        <a:lstStyle/>
        <a:p>
          <a:r>
            <a:rPr lang="vi-VN" dirty="0"/>
            <a:t>Thực tập với bạn bề để kiểm tra ánh sáng, âm thanef</a:t>
          </a:r>
          <a:endParaRPr lang="en-US" dirty="0"/>
        </a:p>
      </dgm:t>
    </dgm:pt>
    <dgm:pt modelId="{2986741A-AD72-459E-BFB2-137AA1A5943E}" type="parTrans" cxnId="{331C654E-6913-4523-A19B-D80B6E9A95FB}">
      <dgm:prSet/>
      <dgm:spPr/>
      <dgm:t>
        <a:bodyPr/>
        <a:lstStyle/>
        <a:p>
          <a:endParaRPr lang="en-US"/>
        </a:p>
      </dgm:t>
    </dgm:pt>
    <dgm:pt modelId="{5F35EF8C-910E-49E9-A3EF-FC5D954ED5FE}" type="sibTrans" cxnId="{331C654E-6913-4523-A19B-D80B6E9A95FB}">
      <dgm:prSet/>
      <dgm:spPr/>
      <dgm:t>
        <a:bodyPr/>
        <a:lstStyle/>
        <a:p>
          <a:endParaRPr lang="en-US"/>
        </a:p>
      </dgm:t>
    </dgm:pt>
    <dgm:pt modelId="{26253B4E-F9EF-4566-9213-D9478B82FD02}">
      <dgm:prSet/>
      <dgm:spPr>
        <a:ln>
          <a:noFill/>
        </a:ln>
      </dgm:spPr>
      <dgm:t>
        <a:bodyPr/>
        <a:lstStyle/>
        <a:p>
          <a:r>
            <a:rPr lang="en-US" dirty="0" err="1"/>
            <a:t>giữ</a:t>
          </a:r>
          <a:r>
            <a:rPr lang="en-US" dirty="0"/>
            <a:t> </a:t>
          </a:r>
          <a:r>
            <a:rPr lang="en-US" dirty="0" err="1"/>
            <a:t>những</a:t>
          </a:r>
          <a:r>
            <a:rPr lang="en-US" dirty="0"/>
            <a:t> </a:t>
          </a:r>
          <a:r>
            <a:rPr lang="en-US" dirty="0" err="1"/>
            <a:t>câu</a:t>
          </a:r>
          <a:r>
            <a:rPr lang="en-US" dirty="0"/>
            <a:t> </a:t>
          </a:r>
          <a:r>
            <a:rPr lang="en-US" dirty="0" err="1"/>
            <a:t>trả</a:t>
          </a:r>
          <a:r>
            <a:rPr lang="en-US" dirty="0"/>
            <a:t> </a:t>
          </a:r>
          <a:r>
            <a:rPr lang="en-US" dirty="0" err="1"/>
            <a:t>lời</a:t>
          </a:r>
          <a:r>
            <a:rPr lang="en-US" dirty="0"/>
            <a:t> </a:t>
          </a:r>
          <a:r>
            <a:rPr lang="en-US" dirty="0" err="1"/>
            <a:t>của</a:t>
          </a:r>
          <a:r>
            <a:rPr lang="en-US" dirty="0"/>
            <a:t> </a:t>
          </a:r>
          <a:r>
            <a:rPr lang="en-US" dirty="0" err="1"/>
            <a:t>bạn</a:t>
          </a:r>
          <a:r>
            <a:rPr lang="en-US" dirty="0"/>
            <a:t> </a:t>
          </a:r>
          <a:r>
            <a:rPr lang="en-US" dirty="0" err="1"/>
            <a:t>ngắn</a:t>
          </a:r>
          <a:r>
            <a:rPr lang="en-US" dirty="0"/>
            <a:t> </a:t>
          </a:r>
          <a:r>
            <a:rPr lang="en-US" dirty="0" err="1"/>
            <a:t>hơn</a:t>
          </a:r>
          <a:r>
            <a:rPr lang="en-US" dirty="0"/>
            <a:t> </a:t>
          </a:r>
          <a:r>
            <a:rPr lang="en-US" dirty="0" err="1"/>
            <a:t>để</a:t>
          </a:r>
          <a:r>
            <a:rPr lang="en-US" dirty="0"/>
            <a:t> </a:t>
          </a:r>
          <a:r>
            <a:rPr lang="en-US" dirty="0" err="1"/>
            <a:t>cho</a:t>
          </a:r>
          <a:r>
            <a:rPr lang="en-US" dirty="0"/>
            <a:t> </a:t>
          </a:r>
          <a:r>
            <a:rPr lang="en-US" dirty="0" err="1"/>
            <a:t>phép</a:t>
          </a:r>
          <a:r>
            <a:rPr lang="en-US" dirty="0"/>
            <a:t> </a:t>
          </a:r>
          <a:r>
            <a:rPr lang="en-US" dirty="0" err="1"/>
            <a:t>người</a:t>
          </a:r>
          <a:r>
            <a:rPr lang="en-US" dirty="0"/>
            <a:t> </a:t>
          </a:r>
          <a:r>
            <a:rPr lang="en-US" dirty="0" err="1"/>
            <a:t>phỏng</a:t>
          </a:r>
          <a:r>
            <a:rPr lang="en-US" dirty="0"/>
            <a:t> </a:t>
          </a:r>
          <a:r>
            <a:rPr lang="en-US" dirty="0" err="1"/>
            <a:t>vấn</a:t>
          </a:r>
          <a:r>
            <a:rPr lang="en-US" dirty="0"/>
            <a:t> </a:t>
          </a:r>
          <a:r>
            <a:rPr lang="en-US" dirty="0" err="1"/>
            <a:t>ngắt</a:t>
          </a:r>
          <a:r>
            <a:rPr lang="en-US" dirty="0"/>
            <a:t> </a:t>
          </a:r>
          <a:r>
            <a:rPr lang="en-US" dirty="0" err="1"/>
            <a:t>lời</a:t>
          </a:r>
          <a:r>
            <a:rPr lang="en-US" dirty="0"/>
            <a:t>(</a:t>
          </a:r>
          <a:r>
            <a:rPr lang="vi-VN" dirty="0"/>
            <a:t>cho cuộc phỏng vấn điện thoại</a:t>
          </a:r>
          <a:r>
            <a:rPr lang="en-US" dirty="0"/>
            <a:t>)</a:t>
          </a:r>
        </a:p>
      </dgm:t>
    </dgm:pt>
    <dgm:pt modelId="{423759C3-330E-4700-83C0-F355A2D63873}" type="parTrans" cxnId="{7921B9F7-FC8C-4467-BC1D-3D4E91C7915D}">
      <dgm:prSet/>
      <dgm:spPr/>
      <dgm:t>
        <a:bodyPr/>
        <a:lstStyle/>
        <a:p>
          <a:endParaRPr lang="en-US"/>
        </a:p>
      </dgm:t>
    </dgm:pt>
    <dgm:pt modelId="{87ABDB3E-DF00-4D87-ABD8-77F1E8AD00B4}" type="sibTrans" cxnId="{7921B9F7-FC8C-4467-BC1D-3D4E91C7915D}">
      <dgm:prSet/>
      <dgm:spPr/>
      <dgm:t>
        <a:bodyPr/>
        <a:lstStyle/>
        <a:p>
          <a:endParaRPr lang="en-US"/>
        </a:p>
      </dgm:t>
    </dgm:pt>
    <dgm:pt modelId="{C2CF5102-E8B8-4237-B257-C60BBC44C55C}" type="pres">
      <dgm:prSet presAssocID="{A912C200-1823-4160-9136-2CA09439641A}" presName="linear" presStyleCnt="0">
        <dgm:presLayoutVars>
          <dgm:animLvl val="lvl"/>
          <dgm:resizeHandles val="exact"/>
        </dgm:presLayoutVars>
      </dgm:prSet>
      <dgm:spPr/>
    </dgm:pt>
    <dgm:pt modelId="{FF9B023A-646C-49C6-8F28-403A2B36398A}" type="pres">
      <dgm:prSet presAssocID="{84F028B8-A502-4D1F-8C77-FD5E7A2FD9F9}" presName="parentText" presStyleLbl="node1" presStyleIdx="0" presStyleCnt="5">
        <dgm:presLayoutVars>
          <dgm:chMax val="0"/>
          <dgm:bulletEnabled val="1"/>
        </dgm:presLayoutVars>
      </dgm:prSet>
      <dgm:spPr/>
    </dgm:pt>
    <dgm:pt modelId="{EDCC3699-6756-4EFF-BA18-5CB7E3265F6A}" type="pres">
      <dgm:prSet presAssocID="{C79937DE-2D6D-4E2A-B191-9D5FD2306A56}" presName="spacer" presStyleCnt="0"/>
      <dgm:spPr/>
    </dgm:pt>
    <dgm:pt modelId="{BB38067C-955E-4E5F-85AE-81A57692A7E5}" type="pres">
      <dgm:prSet presAssocID="{C03D0590-F95E-4718-94CB-CDCB20929474}" presName="parentText" presStyleLbl="node1" presStyleIdx="1" presStyleCnt="5">
        <dgm:presLayoutVars>
          <dgm:chMax val="0"/>
          <dgm:bulletEnabled val="1"/>
        </dgm:presLayoutVars>
      </dgm:prSet>
      <dgm:spPr/>
    </dgm:pt>
    <dgm:pt modelId="{0FF05223-30FD-4DEC-AF3B-5421F02FB8CC}" type="pres">
      <dgm:prSet presAssocID="{8D74A3B1-BBC2-46A8-A86D-2FE7E7C2D0B1}" presName="spacer" presStyleCnt="0"/>
      <dgm:spPr/>
    </dgm:pt>
    <dgm:pt modelId="{EECAA60B-05DD-4C36-AA5D-2F90C4AD3034}" type="pres">
      <dgm:prSet presAssocID="{FA9F3C64-1F33-4D2E-9717-9DB5E11C474C}" presName="parentText" presStyleLbl="node1" presStyleIdx="2" presStyleCnt="5">
        <dgm:presLayoutVars>
          <dgm:chMax val="0"/>
          <dgm:bulletEnabled val="1"/>
        </dgm:presLayoutVars>
      </dgm:prSet>
      <dgm:spPr/>
    </dgm:pt>
    <dgm:pt modelId="{E3DEC32B-9E1B-444B-8B29-988AC2E293D5}" type="pres">
      <dgm:prSet presAssocID="{B31EC4E7-586F-4982-AF08-0051E7BE1849}" presName="spacer" presStyleCnt="0"/>
      <dgm:spPr/>
    </dgm:pt>
    <dgm:pt modelId="{8837D384-383F-4A3F-8D66-9784D5C6D133}" type="pres">
      <dgm:prSet presAssocID="{FE5308E1-13AC-4F59-9B48-26129FC228F3}" presName="parentText" presStyleLbl="node1" presStyleIdx="3" presStyleCnt="5">
        <dgm:presLayoutVars>
          <dgm:chMax val="0"/>
          <dgm:bulletEnabled val="1"/>
        </dgm:presLayoutVars>
      </dgm:prSet>
      <dgm:spPr/>
    </dgm:pt>
    <dgm:pt modelId="{A3DB6E52-39F6-49E9-A3ED-F3F04C052EB5}" type="pres">
      <dgm:prSet presAssocID="{5F35EF8C-910E-49E9-A3EF-FC5D954ED5FE}" presName="spacer" presStyleCnt="0"/>
      <dgm:spPr/>
    </dgm:pt>
    <dgm:pt modelId="{FEE49D56-8AD5-4493-A169-61269C0F6959}" type="pres">
      <dgm:prSet presAssocID="{26253B4E-F9EF-4566-9213-D9478B82FD02}" presName="parentText" presStyleLbl="node1" presStyleIdx="4" presStyleCnt="5">
        <dgm:presLayoutVars>
          <dgm:chMax val="0"/>
          <dgm:bulletEnabled val="1"/>
        </dgm:presLayoutVars>
      </dgm:prSet>
      <dgm:spPr/>
    </dgm:pt>
  </dgm:ptLst>
  <dgm:cxnLst>
    <dgm:cxn modelId="{B09FE401-25C7-477C-B179-43F64BCA317F}" srcId="{A912C200-1823-4160-9136-2CA09439641A}" destId="{84F028B8-A502-4D1F-8C77-FD5E7A2FD9F9}" srcOrd="0" destOrd="0" parTransId="{478A4DEB-19AE-4F67-8671-109F06674A33}" sibTransId="{C79937DE-2D6D-4E2A-B191-9D5FD2306A56}"/>
    <dgm:cxn modelId="{95D4CE08-3ED3-4CB2-AD40-C11296345EDD}" type="presOf" srcId="{FA9F3C64-1F33-4D2E-9717-9DB5E11C474C}" destId="{EECAA60B-05DD-4C36-AA5D-2F90C4AD3034}" srcOrd="0" destOrd="0" presId="urn:microsoft.com/office/officeart/2005/8/layout/vList2"/>
    <dgm:cxn modelId="{331C654E-6913-4523-A19B-D80B6E9A95FB}" srcId="{A912C200-1823-4160-9136-2CA09439641A}" destId="{FE5308E1-13AC-4F59-9B48-26129FC228F3}" srcOrd="3" destOrd="0" parTransId="{2986741A-AD72-459E-BFB2-137AA1A5943E}" sibTransId="{5F35EF8C-910E-49E9-A3EF-FC5D954ED5FE}"/>
    <dgm:cxn modelId="{F4764493-7C72-40C1-981F-0598F9178071}" type="presOf" srcId="{84F028B8-A502-4D1F-8C77-FD5E7A2FD9F9}" destId="{FF9B023A-646C-49C6-8F28-403A2B36398A}" srcOrd="0" destOrd="0" presId="urn:microsoft.com/office/officeart/2005/8/layout/vList2"/>
    <dgm:cxn modelId="{D43F529A-602F-4F96-9297-4D54AF4D511E}" srcId="{A912C200-1823-4160-9136-2CA09439641A}" destId="{FA9F3C64-1F33-4D2E-9717-9DB5E11C474C}" srcOrd="2" destOrd="0" parTransId="{4B03998D-CDD0-45FA-9EAA-8C6DE1867565}" sibTransId="{B31EC4E7-586F-4982-AF08-0051E7BE1849}"/>
    <dgm:cxn modelId="{F76546AF-4F64-4C00-94D8-88734874B5F8}" srcId="{A912C200-1823-4160-9136-2CA09439641A}" destId="{C03D0590-F95E-4718-94CB-CDCB20929474}" srcOrd="1" destOrd="0" parTransId="{F3EE312C-EA1D-4273-8FA6-EEB11444E9BE}" sibTransId="{8D74A3B1-BBC2-46A8-A86D-2FE7E7C2D0B1}"/>
    <dgm:cxn modelId="{8698D8BD-8305-4FB8-9F13-E1D1005D9CF7}" type="presOf" srcId="{26253B4E-F9EF-4566-9213-D9478B82FD02}" destId="{FEE49D56-8AD5-4493-A169-61269C0F6959}" srcOrd="0" destOrd="0" presId="urn:microsoft.com/office/officeart/2005/8/layout/vList2"/>
    <dgm:cxn modelId="{605644E0-6A36-4275-9435-B1AAC49D0A5A}" type="presOf" srcId="{FE5308E1-13AC-4F59-9B48-26129FC228F3}" destId="{8837D384-383F-4A3F-8D66-9784D5C6D133}" srcOrd="0" destOrd="0" presId="urn:microsoft.com/office/officeart/2005/8/layout/vList2"/>
    <dgm:cxn modelId="{5C33E1E4-5785-47CF-9110-6D2F38DB44D4}" type="presOf" srcId="{A912C200-1823-4160-9136-2CA09439641A}" destId="{C2CF5102-E8B8-4237-B257-C60BBC44C55C}" srcOrd="0" destOrd="0" presId="urn:microsoft.com/office/officeart/2005/8/layout/vList2"/>
    <dgm:cxn modelId="{1AF66EF2-CB5E-4199-8014-83FE92A1829A}" type="presOf" srcId="{C03D0590-F95E-4718-94CB-CDCB20929474}" destId="{BB38067C-955E-4E5F-85AE-81A57692A7E5}" srcOrd="0" destOrd="0" presId="urn:microsoft.com/office/officeart/2005/8/layout/vList2"/>
    <dgm:cxn modelId="{7921B9F7-FC8C-4467-BC1D-3D4E91C7915D}" srcId="{A912C200-1823-4160-9136-2CA09439641A}" destId="{26253B4E-F9EF-4566-9213-D9478B82FD02}" srcOrd="4" destOrd="0" parTransId="{423759C3-330E-4700-83C0-F355A2D63873}" sibTransId="{87ABDB3E-DF00-4D87-ABD8-77F1E8AD00B4}"/>
    <dgm:cxn modelId="{680E2229-0C64-4F95-8DC1-D2A2E1A84313}" type="presParOf" srcId="{C2CF5102-E8B8-4237-B257-C60BBC44C55C}" destId="{FF9B023A-646C-49C6-8F28-403A2B36398A}" srcOrd="0" destOrd="0" presId="urn:microsoft.com/office/officeart/2005/8/layout/vList2"/>
    <dgm:cxn modelId="{266F9EBA-3707-498B-949F-96AB293FFD33}" type="presParOf" srcId="{C2CF5102-E8B8-4237-B257-C60BBC44C55C}" destId="{EDCC3699-6756-4EFF-BA18-5CB7E3265F6A}" srcOrd="1" destOrd="0" presId="urn:microsoft.com/office/officeart/2005/8/layout/vList2"/>
    <dgm:cxn modelId="{C0B1B2FA-248E-49DE-A3C0-6B3494B997E8}" type="presParOf" srcId="{C2CF5102-E8B8-4237-B257-C60BBC44C55C}" destId="{BB38067C-955E-4E5F-85AE-81A57692A7E5}" srcOrd="2" destOrd="0" presId="urn:microsoft.com/office/officeart/2005/8/layout/vList2"/>
    <dgm:cxn modelId="{D0820A60-E4AF-4DA6-9F1A-94BCC87BFFEF}" type="presParOf" srcId="{C2CF5102-E8B8-4237-B257-C60BBC44C55C}" destId="{0FF05223-30FD-4DEC-AF3B-5421F02FB8CC}" srcOrd="3" destOrd="0" presId="urn:microsoft.com/office/officeart/2005/8/layout/vList2"/>
    <dgm:cxn modelId="{749C5906-665C-4C5E-9768-24D47A2D7967}" type="presParOf" srcId="{C2CF5102-E8B8-4237-B257-C60BBC44C55C}" destId="{EECAA60B-05DD-4C36-AA5D-2F90C4AD3034}" srcOrd="4" destOrd="0" presId="urn:microsoft.com/office/officeart/2005/8/layout/vList2"/>
    <dgm:cxn modelId="{52066B28-9E22-4C15-B316-52295ECF86E3}" type="presParOf" srcId="{C2CF5102-E8B8-4237-B257-C60BBC44C55C}" destId="{E3DEC32B-9E1B-444B-8B29-988AC2E293D5}" srcOrd="5" destOrd="0" presId="urn:microsoft.com/office/officeart/2005/8/layout/vList2"/>
    <dgm:cxn modelId="{4D03BF9B-25E6-4B73-A192-81BD5D3E13DE}" type="presParOf" srcId="{C2CF5102-E8B8-4237-B257-C60BBC44C55C}" destId="{8837D384-383F-4A3F-8D66-9784D5C6D133}" srcOrd="6" destOrd="0" presId="urn:microsoft.com/office/officeart/2005/8/layout/vList2"/>
    <dgm:cxn modelId="{01F31C65-7559-46D3-84E1-486D1179214F}" type="presParOf" srcId="{C2CF5102-E8B8-4237-B257-C60BBC44C55C}" destId="{A3DB6E52-39F6-49E9-A3ED-F3F04C052EB5}" srcOrd="7" destOrd="0" presId="urn:microsoft.com/office/officeart/2005/8/layout/vList2"/>
    <dgm:cxn modelId="{E25D1FB8-B88C-40A1-9178-2A0C0545ADE6}" type="presParOf" srcId="{C2CF5102-E8B8-4237-B257-C60BBC44C55C}" destId="{FEE49D56-8AD5-4493-A169-61269C0F6959}"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A834FC8-7DEF-410F-A4DE-2AAE88AB7DAF}" type="doc">
      <dgm:prSet loTypeId="urn:microsoft.com/office/officeart/2008/layout/BendingPictureCaption" loCatId="picture" qsTypeId="urn:microsoft.com/office/officeart/2005/8/quickstyle/simple1" qsCatId="simple" csTypeId="urn:microsoft.com/office/officeart/2005/8/colors/accent1_2" csCatId="accent1" phldr="1"/>
      <dgm:spPr/>
      <dgm:t>
        <a:bodyPr/>
        <a:lstStyle/>
        <a:p>
          <a:endParaRPr lang="en-US"/>
        </a:p>
      </dgm:t>
    </dgm:pt>
    <dgm:pt modelId="{3A60686C-15A5-4CC1-92BF-92F4F33FF784}">
      <dgm:prSet phldrT="[Text]" custT="1">
        <dgm:style>
          <a:lnRef idx="2">
            <a:schemeClr val="accent5">
              <a:shade val="50000"/>
            </a:schemeClr>
          </a:lnRef>
          <a:fillRef idx="1">
            <a:schemeClr val="accent5"/>
          </a:fillRef>
          <a:effectRef idx="0">
            <a:schemeClr val="accent5"/>
          </a:effectRef>
          <a:fontRef idx="minor">
            <a:schemeClr val="lt1"/>
          </a:fontRef>
        </dgm:style>
      </dgm:prSet>
      <dgm:spPr>
        <a:solidFill>
          <a:schemeClr val="tx1">
            <a:lumMod val="50000"/>
            <a:lumOff val="50000"/>
          </a:schemeClr>
        </a:solidFill>
        <a:ln>
          <a:noFill/>
        </a:ln>
      </dgm:spPr>
      <dgm:t>
        <a:bodyPr/>
        <a:lstStyle/>
        <a:p>
          <a:r>
            <a:rPr lang="en-US" sz="2000" dirty="0">
              <a:latin typeface="+mj-lt"/>
              <a:cs typeface="Calibri" pitchFamily="34" charset="0"/>
            </a:rPr>
            <a:t>Business Attire</a:t>
          </a:r>
        </a:p>
      </dgm:t>
    </dgm:pt>
    <dgm:pt modelId="{300D673E-7E35-406A-A639-62744C2630EE}" type="parTrans" cxnId="{8644BAAA-7060-4035-A360-B4648392A3FD}">
      <dgm:prSet/>
      <dgm:spPr/>
      <dgm:t>
        <a:bodyPr/>
        <a:lstStyle/>
        <a:p>
          <a:endParaRPr lang="en-US"/>
        </a:p>
      </dgm:t>
    </dgm:pt>
    <dgm:pt modelId="{1AB16F45-A106-4297-8FB9-0EF921FAF7EA}" type="sibTrans" cxnId="{8644BAAA-7060-4035-A360-B4648392A3FD}">
      <dgm:prSet/>
      <dgm:spPr/>
      <dgm:t>
        <a:bodyPr/>
        <a:lstStyle/>
        <a:p>
          <a:endParaRPr lang="en-US"/>
        </a:p>
      </dgm:t>
    </dgm:pt>
    <dgm:pt modelId="{D7B660AA-4F24-40A3-BCF4-1A12B9C9A4EB}" type="pres">
      <dgm:prSet presAssocID="{7A834FC8-7DEF-410F-A4DE-2AAE88AB7DAF}" presName="diagram" presStyleCnt="0">
        <dgm:presLayoutVars>
          <dgm:dir/>
        </dgm:presLayoutVars>
      </dgm:prSet>
      <dgm:spPr/>
    </dgm:pt>
    <dgm:pt modelId="{74D02754-9315-4404-8264-119046B2CE5E}" type="pres">
      <dgm:prSet presAssocID="{3A60686C-15A5-4CC1-92BF-92F4F33FF784}" presName="composite" presStyleCnt="0"/>
      <dgm:spPr/>
    </dgm:pt>
    <dgm:pt modelId="{19AE0CFE-BFA7-4E97-9B98-A36201B11A69}" type="pres">
      <dgm:prSet presAssocID="{3A60686C-15A5-4CC1-92BF-92F4F33FF784}" presName="Image" presStyleLbl="bgShp" presStyleIdx="0" presStyleCnt="1" custScaleX="124587" custScaleY="113890" custLinFactNeighborX="-2165" custLinFactNeighborY="2953"/>
      <dgm:spPr>
        <a:blipFill rotWithShape="1">
          <a:blip xmlns:r="http://schemas.openxmlformats.org/officeDocument/2006/relationships" r:embed="rId1"/>
          <a:stretch>
            <a:fillRect/>
          </a:stretch>
        </a:blipFill>
      </dgm:spPr>
    </dgm:pt>
    <dgm:pt modelId="{D3150EFF-564F-4701-9FB8-2A648523B661}" type="pres">
      <dgm:prSet presAssocID="{3A60686C-15A5-4CC1-92BF-92F4F33FF784}" presName="Parent" presStyleLbl="node0" presStyleIdx="0" presStyleCnt="1" custScaleY="34631" custLinFactNeighborX="-10544" custLinFactNeighborY="36066">
        <dgm:presLayoutVars>
          <dgm:bulletEnabled val="1"/>
        </dgm:presLayoutVars>
      </dgm:prSet>
      <dgm:spPr/>
    </dgm:pt>
  </dgm:ptLst>
  <dgm:cxnLst>
    <dgm:cxn modelId="{9B167659-D873-47AB-95F4-2FBEA3809D24}" type="presOf" srcId="{7A834FC8-7DEF-410F-A4DE-2AAE88AB7DAF}" destId="{D7B660AA-4F24-40A3-BCF4-1A12B9C9A4EB}" srcOrd="0" destOrd="0" presId="urn:microsoft.com/office/officeart/2008/layout/BendingPictureCaption"/>
    <dgm:cxn modelId="{25100098-2C9B-45FC-979E-7C3303D9AD94}" type="presOf" srcId="{3A60686C-15A5-4CC1-92BF-92F4F33FF784}" destId="{D3150EFF-564F-4701-9FB8-2A648523B661}" srcOrd="0" destOrd="0" presId="urn:microsoft.com/office/officeart/2008/layout/BendingPictureCaption"/>
    <dgm:cxn modelId="{8644BAAA-7060-4035-A360-B4648392A3FD}" srcId="{7A834FC8-7DEF-410F-A4DE-2AAE88AB7DAF}" destId="{3A60686C-15A5-4CC1-92BF-92F4F33FF784}" srcOrd="0" destOrd="0" parTransId="{300D673E-7E35-406A-A639-62744C2630EE}" sibTransId="{1AB16F45-A106-4297-8FB9-0EF921FAF7EA}"/>
    <dgm:cxn modelId="{A87EA91E-2879-4B21-8C47-FDCF62087DB0}" type="presParOf" srcId="{D7B660AA-4F24-40A3-BCF4-1A12B9C9A4EB}" destId="{74D02754-9315-4404-8264-119046B2CE5E}" srcOrd="0" destOrd="0" presId="urn:microsoft.com/office/officeart/2008/layout/BendingPictureCaption"/>
    <dgm:cxn modelId="{BABB0AC9-409B-4F46-A3D8-DCBCBEA13059}" type="presParOf" srcId="{74D02754-9315-4404-8264-119046B2CE5E}" destId="{19AE0CFE-BFA7-4E97-9B98-A36201B11A69}" srcOrd="0" destOrd="0" presId="urn:microsoft.com/office/officeart/2008/layout/BendingPictureCaption"/>
    <dgm:cxn modelId="{CEBDB8B9-4668-4BD0-9C60-0EE7DE18D536}" type="presParOf" srcId="{74D02754-9315-4404-8264-119046B2CE5E}" destId="{D3150EFF-564F-4701-9FB8-2A648523B661}" srcOrd="1" destOrd="0" presId="urn:microsoft.com/office/officeart/2008/layout/BendingPictureCapti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CE7619C-7537-4181-88BE-35C4EF46B875}" type="doc">
      <dgm:prSet loTypeId="urn:microsoft.com/office/officeart/2011/layout/CircleProcess" loCatId="officeonline" qsTypeId="urn:microsoft.com/office/officeart/2005/8/quickstyle/simple1" qsCatId="simple" csTypeId="urn:microsoft.com/office/officeart/2005/8/colors/colorful1#93" csCatId="colorful" phldr="1"/>
      <dgm:spPr/>
      <dgm:t>
        <a:bodyPr/>
        <a:lstStyle/>
        <a:p>
          <a:endParaRPr lang="en-US"/>
        </a:p>
      </dgm:t>
    </dgm:pt>
    <dgm:pt modelId="{8BC3B182-9F77-48F4-A2D0-BEEE69BF0EE0}">
      <dgm:prSet phldrT="[Text]" custT="1"/>
      <dgm:spPr/>
      <dgm:t>
        <a:bodyPr/>
        <a:lstStyle/>
        <a:p>
          <a:r>
            <a:rPr lang="en-US" sz="2000" dirty="0" err="1">
              <a:latin typeface="+mj-lt"/>
              <a:cs typeface="Calibri" pitchFamily="34" charset="0"/>
            </a:rPr>
            <a:t>Chỉ</a:t>
          </a:r>
          <a:r>
            <a:rPr lang="en-US" sz="2000" dirty="0">
              <a:latin typeface="+mj-lt"/>
              <a:cs typeface="Calibri" pitchFamily="34" charset="0"/>
            </a:rPr>
            <a:t> </a:t>
          </a:r>
          <a:r>
            <a:rPr lang="en-US" sz="2000" dirty="0" err="1">
              <a:latin typeface="+mj-lt"/>
              <a:cs typeface="Calibri" pitchFamily="34" charset="0"/>
            </a:rPr>
            <a:t>nhận</a:t>
          </a:r>
          <a:r>
            <a:rPr lang="en-US" sz="2000" dirty="0">
              <a:latin typeface="+mj-lt"/>
              <a:cs typeface="Calibri" pitchFamily="34" charset="0"/>
            </a:rPr>
            <a:t> </a:t>
          </a:r>
          <a:r>
            <a:rPr lang="en-US" sz="2000" dirty="0" err="1">
              <a:latin typeface="+mj-lt"/>
              <a:cs typeface="Calibri" pitchFamily="34" charset="0"/>
            </a:rPr>
            <a:t>được</a:t>
          </a:r>
          <a:r>
            <a:rPr lang="en-US" sz="2000" dirty="0">
              <a:latin typeface="+mj-lt"/>
              <a:cs typeface="Calibri" pitchFamily="34" charset="0"/>
            </a:rPr>
            <a:t> </a:t>
          </a:r>
          <a:r>
            <a:rPr lang="en-US" sz="2000" dirty="0" err="1">
              <a:latin typeface="+mj-lt"/>
              <a:cs typeface="Calibri" pitchFamily="34" charset="0"/>
            </a:rPr>
            <a:t>một</a:t>
          </a:r>
          <a:r>
            <a:rPr lang="en-US" sz="2000" dirty="0">
              <a:latin typeface="+mj-lt"/>
              <a:cs typeface="Calibri" pitchFamily="34" charset="0"/>
            </a:rPr>
            <a:t> </a:t>
          </a:r>
          <a:r>
            <a:rPr lang="en-US" sz="2000" dirty="0" err="1">
              <a:latin typeface="+mj-lt"/>
              <a:cs typeface="Calibri" pitchFamily="34" charset="0"/>
            </a:rPr>
            <a:t>bức</a:t>
          </a:r>
          <a:r>
            <a:rPr lang="en-US" sz="2000" dirty="0">
              <a:latin typeface="+mj-lt"/>
              <a:cs typeface="Calibri" pitchFamily="34" charset="0"/>
            </a:rPr>
            <a:t> </a:t>
          </a:r>
          <a:r>
            <a:rPr lang="en-US" sz="2000" dirty="0" err="1">
              <a:latin typeface="+mj-lt"/>
              <a:cs typeface="Calibri" pitchFamily="34" charset="0"/>
            </a:rPr>
            <a:t>thư</a:t>
          </a:r>
          <a:r>
            <a:rPr lang="en-US" sz="2000" dirty="0">
              <a:latin typeface="+mj-lt"/>
              <a:cs typeface="Calibri" pitchFamily="34" charset="0"/>
            </a:rPr>
            <a:t> </a:t>
          </a:r>
          <a:r>
            <a:rPr lang="en-US" sz="2000" dirty="0" err="1">
              <a:latin typeface="+mj-lt"/>
              <a:cs typeface="Calibri" pitchFamily="34" charset="0"/>
            </a:rPr>
            <a:t>mẫu</a:t>
          </a:r>
          <a:r>
            <a:rPr lang="en-US" sz="2000" dirty="0">
              <a:latin typeface="+mj-lt"/>
              <a:cs typeface="Calibri" pitchFamily="34" charset="0"/>
            </a:rPr>
            <a:t> </a:t>
          </a:r>
          <a:r>
            <a:rPr lang="en-US" sz="2000" dirty="0" err="1">
              <a:latin typeface="+mj-lt"/>
              <a:cs typeface="Calibri" pitchFamily="34" charset="0"/>
            </a:rPr>
            <a:t>sau</a:t>
          </a:r>
          <a:r>
            <a:rPr lang="en-US" sz="2000" dirty="0">
              <a:latin typeface="+mj-lt"/>
              <a:cs typeface="Calibri" pitchFamily="34" charset="0"/>
            </a:rPr>
            <a:t> </a:t>
          </a:r>
          <a:r>
            <a:rPr lang="en-US" sz="2000" dirty="0" err="1">
              <a:latin typeface="+mj-lt"/>
              <a:cs typeface="Calibri" pitchFamily="34" charset="0"/>
            </a:rPr>
            <a:t>khi</a:t>
          </a:r>
          <a:r>
            <a:rPr lang="en-US" sz="2000" dirty="0">
              <a:latin typeface="+mj-lt"/>
              <a:cs typeface="Calibri" pitchFamily="34" charset="0"/>
            </a:rPr>
            <a:t> </a:t>
          </a:r>
          <a:r>
            <a:rPr lang="vi-VN" sz="2000" dirty="0">
              <a:latin typeface="+mj-lt"/>
              <a:cs typeface="Calibri" pitchFamily="34" charset="0"/>
            </a:rPr>
            <a:t>gởi đơn xin việc </a:t>
          </a:r>
          <a:r>
            <a:rPr lang="en-US" sz="2000" dirty="0">
              <a:latin typeface="+mj-lt"/>
              <a:cs typeface="Calibri" pitchFamily="34" charset="0"/>
            </a:rPr>
            <a:t>ban </a:t>
          </a:r>
          <a:r>
            <a:rPr lang="en-US" sz="2000" dirty="0" err="1">
              <a:latin typeface="+mj-lt"/>
              <a:cs typeface="Calibri" pitchFamily="34" charset="0"/>
            </a:rPr>
            <a:t>đầu</a:t>
          </a:r>
          <a:endParaRPr lang="en-US" sz="2000" dirty="0">
            <a:latin typeface="+mj-lt"/>
            <a:cs typeface="Calibri" pitchFamily="34" charset="0"/>
          </a:endParaRPr>
        </a:p>
      </dgm:t>
    </dgm:pt>
    <dgm:pt modelId="{5A94AF8E-2B41-48C2-AD45-AAE415576894}" type="parTrans" cxnId="{E858784B-1DB3-46EB-A5BF-5B2BC67CB8BB}">
      <dgm:prSet/>
      <dgm:spPr/>
      <dgm:t>
        <a:bodyPr/>
        <a:lstStyle/>
        <a:p>
          <a:endParaRPr lang="en-US" sz="2400">
            <a:latin typeface="Calibri" pitchFamily="34" charset="0"/>
            <a:cs typeface="Calibri" pitchFamily="34" charset="0"/>
          </a:endParaRPr>
        </a:p>
      </dgm:t>
    </dgm:pt>
    <dgm:pt modelId="{6AF75820-4924-4CCF-AA92-3FFD4C64722A}" type="sibTrans" cxnId="{E858784B-1DB3-46EB-A5BF-5B2BC67CB8BB}">
      <dgm:prSet/>
      <dgm:spPr/>
      <dgm:t>
        <a:bodyPr/>
        <a:lstStyle/>
        <a:p>
          <a:endParaRPr lang="en-US" sz="2400">
            <a:latin typeface="Calibri" pitchFamily="34" charset="0"/>
            <a:cs typeface="Calibri" pitchFamily="34" charset="0"/>
          </a:endParaRPr>
        </a:p>
      </dgm:t>
    </dgm:pt>
    <dgm:pt modelId="{056452CF-E654-428C-8CA8-33AA745211EE}">
      <dgm:prSet custT="1"/>
      <dgm:spPr/>
      <dgm:t>
        <a:bodyPr/>
        <a:lstStyle/>
        <a:p>
          <a:r>
            <a:rPr lang="vi-VN" sz="2000" dirty="0">
              <a:latin typeface="+mj-lt"/>
              <a:cs typeface="Calibri" pitchFamily="34" charset="0"/>
            </a:rPr>
            <a:t>Không n</a:t>
          </a:r>
          <a:r>
            <a:rPr lang="en-US" sz="2000" dirty="0" err="1">
              <a:latin typeface="+mj-lt"/>
              <a:cs typeface="Calibri" pitchFamily="34" charset="0"/>
            </a:rPr>
            <a:t>hận</a:t>
          </a:r>
          <a:r>
            <a:rPr lang="en-US" sz="2000" dirty="0">
              <a:latin typeface="+mj-lt"/>
              <a:cs typeface="Calibri" pitchFamily="34" charset="0"/>
            </a:rPr>
            <a:t> </a:t>
          </a:r>
          <a:r>
            <a:rPr lang="en-US" sz="2000" dirty="0" err="1">
              <a:latin typeface="+mj-lt"/>
              <a:cs typeface="Calibri" pitchFamily="34" charset="0"/>
            </a:rPr>
            <a:t>được</a:t>
          </a:r>
          <a:r>
            <a:rPr lang="en-US" sz="2000" dirty="0">
              <a:latin typeface="+mj-lt"/>
              <a:cs typeface="Calibri" pitchFamily="34" charset="0"/>
            </a:rPr>
            <a:t> </a:t>
          </a:r>
          <a:r>
            <a:rPr lang="en-US" sz="2000" dirty="0" err="1">
              <a:latin typeface="+mj-lt"/>
              <a:cs typeface="Calibri" pitchFamily="34" charset="0"/>
            </a:rPr>
            <a:t>trả</a:t>
          </a:r>
          <a:r>
            <a:rPr lang="en-US" sz="2000" dirty="0">
              <a:latin typeface="+mj-lt"/>
              <a:cs typeface="Calibri" pitchFamily="34" charset="0"/>
            </a:rPr>
            <a:t> </a:t>
          </a:r>
          <a:r>
            <a:rPr lang="en-US" sz="2000" dirty="0" err="1">
              <a:latin typeface="+mj-lt"/>
              <a:cs typeface="Calibri" pitchFamily="34" charset="0"/>
            </a:rPr>
            <a:t>lời</a:t>
          </a:r>
          <a:r>
            <a:rPr lang="en-US" sz="2000" dirty="0">
              <a:latin typeface="+mj-lt"/>
              <a:cs typeface="Calibri" pitchFamily="34" charset="0"/>
            </a:rPr>
            <a:t> </a:t>
          </a:r>
          <a:r>
            <a:rPr lang="en-US" sz="2000" dirty="0" err="1">
              <a:latin typeface="+mj-lt"/>
              <a:cs typeface="Calibri" pitchFamily="34" charset="0"/>
            </a:rPr>
            <a:t>sau</a:t>
          </a:r>
          <a:r>
            <a:rPr lang="en-US" sz="2000" dirty="0">
              <a:latin typeface="+mj-lt"/>
              <a:cs typeface="Calibri" pitchFamily="34" charset="0"/>
            </a:rPr>
            <a:t>  </a:t>
          </a:r>
          <a:r>
            <a:rPr lang="en-US" sz="2000" dirty="0" err="1">
              <a:latin typeface="+mj-lt"/>
              <a:cs typeface="Calibri" pitchFamily="34" charset="0"/>
            </a:rPr>
            <a:t>buổi</a:t>
          </a:r>
          <a:r>
            <a:rPr lang="en-US" sz="2000" dirty="0">
              <a:latin typeface="+mj-lt"/>
              <a:cs typeface="Calibri" pitchFamily="34" charset="0"/>
            </a:rPr>
            <a:t> </a:t>
          </a:r>
          <a:r>
            <a:rPr lang="en-US" sz="2000" dirty="0" err="1">
              <a:latin typeface="+mj-lt"/>
              <a:cs typeface="Calibri" pitchFamily="34" charset="0"/>
            </a:rPr>
            <a:t>phỏng</a:t>
          </a:r>
          <a:r>
            <a:rPr lang="en-US" sz="2000" dirty="0">
              <a:latin typeface="+mj-lt"/>
              <a:cs typeface="Calibri" pitchFamily="34" charset="0"/>
            </a:rPr>
            <a:t> </a:t>
          </a:r>
          <a:r>
            <a:rPr lang="en-US" sz="2000" dirty="0" err="1">
              <a:latin typeface="+mj-lt"/>
              <a:cs typeface="Calibri" pitchFamily="34" charset="0"/>
            </a:rPr>
            <a:t>vấn</a:t>
          </a:r>
          <a:r>
            <a:rPr lang="en-US" sz="2000" dirty="0">
              <a:latin typeface="+mj-lt"/>
              <a:cs typeface="Calibri" pitchFamily="34" charset="0"/>
            </a:rPr>
            <a:t> </a:t>
          </a:r>
          <a:r>
            <a:rPr lang="en-US" sz="2000" dirty="0" err="1">
              <a:latin typeface="+mj-lt"/>
              <a:cs typeface="Calibri" pitchFamily="34" charset="0"/>
            </a:rPr>
            <a:t>đầu</a:t>
          </a:r>
          <a:r>
            <a:rPr lang="en-US" sz="2000" dirty="0">
              <a:latin typeface="+mj-lt"/>
              <a:cs typeface="Calibri" pitchFamily="34" charset="0"/>
            </a:rPr>
            <a:t> </a:t>
          </a:r>
          <a:r>
            <a:rPr lang="en-US" sz="2000" dirty="0" err="1">
              <a:latin typeface="+mj-lt"/>
              <a:cs typeface="Calibri" pitchFamily="34" charset="0"/>
            </a:rPr>
            <a:t>tiên</a:t>
          </a:r>
          <a:endParaRPr lang="en-US" sz="2000" dirty="0">
            <a:latin typeface="+mj-lt"/>
            <a:cs typeface="Calibri" pitchFamily="34" charset="0"/>
          </a:endParaRPr>
        </a:p>
      </dgm:t>
    </dgm:pt>
    <dgm:pt modelId="{EED43010-B630-4DEE-9745-20DC375D121C}" type="parTrans" cxnId="{72024000-69C7-4982-B74C-F4B7628F9574}">
      <dgm:prSet/>
      <dgm:spPr/>
      <dgm:t>
        <a:bodyPr/>
        <a:lstStyle/>
        <a:p>
          <a:endParaRPr lang="en-US" sz="2400">
            <a:latin typeface="Calibri" pitchFamily="34" charset="0"/>
            <a:cs typeface="Calibri" pitchFamily="34" charset="0"/>
          </a:endParaRPr>
        </a:p>
      </dgm:t>
    </dgm:pt>
    <dgm:pt modelId="{2A1BCCE0-5982-4875-BAAE-FE08F68EF2AF}" type="sibTrans" cxnId="{72024000-69C7-4982-B74C-F4B7628F9574}">
      <dgm:prSet/>
      <dgm:spPr/>
      <dgm:t>
        <a:bodyPr/>
        <a:lstStyle/>
        <a:p>
          <a:endParaRPr lang="en-US" sz="2400">
            <a:latin typeface="Calibri" pitchFamily="34" charset="0"/>
            <a:cs typeface="Calibri" pitchFamily="34" charset="0"/>
          </a:endParaRPr>
        </a:p>
      </dgm:t>
    </dgm:pt>
    <dgm:pt modelId="{7BB36F24-2A70-4906-8765-BE57D156DF16}">
      <dgm:prSet custT="1"/>
      <dgm:spPr/>
      <dgm:t>
        <a:bodyPr/>
        <a:lstStyle/>
        <a:p>
          <a:r>
            <a:rPr lang="vi-VN" sz="2000" dirty="0">
              <a:latin typeface="+mj-lt"/>
              <a:cs typeface="Calibri" pitchFamily="34" charset="0"/>
            </a:rPr>
            <a:t>Không n</a:t>
          </a:r>
          <a:r>
            <a:rPr lang="en-US" sz="2000" dirty="0" err="1">
              <a:latin typeface="+mj-lt"/>
              <a:cs typeface="Calibri" pitchFamily="34" charset="0"/>
            </a:rPr>
            <a:t>hận</a:t>
          </a:r>
          <a:r>
            <a:rPr lang="en-US" sz="2000" dirty="0">
              <a:latin typeface="+mj-lt"/>
              <a:cs typeface="Calibri" pitchFamily="34" charset="0"/>
            </a:rPr>
            <a:t> </a:t>
          </a:r>
          <a:r>
            <a:rPr lang="en-US" sz="2000" dirty="0" err="1">
              <a:latin typeface="+mj-lt"/>
              <a:cs typeface="Calibri" pitchFamily="34" charset="0"/>
            </a:rPr>
            <a:t>được</a:t>
          </a:r>
          <a:r>
            <a:rPr lang="en-US" sz="2000" dirty="0">
              <a:latin typeface="+mj-lt"/>
              <a:cs typeface="Calibri" pitchFamily="34" charset="0"/>
            </a:rPr>
            <a:t> </a:t>
          </a:r>
          <a:r>
            <a:rPr lang="en-US" sz="2000" dirty="0" err="1">
              <a:latin typeface="+mj-lt"/>
              <a:cs typeface="Calibri" pitchFamily="34" charset="0"/>
            </a:rPr>
            <a:t>trả</a:t>
          </a:r>
          <a:r>
            <a:rPr lang="en-US" sz="2000" dirty="0">
              <a:latin typeface="+mj-lt"/>
              <a:cs typeface="Calibri" pitchFamily="34" charset="0"/>
            </a:rPr>
            <a:t> </a:t>
          </a:r>
          <a:r>
            <a:rPr lang="en-US" sz="2000" dirty="0" err="1">
              <a:latin typeface="+mj-lt"/>
              <a:cs typeface="Calibri" pitchFamily="34" charset="0"/>
            </a:rPr>
            <a:t>lời</a:t>
          </a:r>
          <a:r>
            <a:rPr lang="en-US" sz="2000" dirty="0">
              <a:latin typeface="+mj-lt"/>
              <a:cs typeface="Calibri" pitchFamily="34" charset="0"/>
            </a:rPr>
            <a:t> </a:t>
          </a:r>
          <a:r>
            <a:rPr lang="en-US" sz="2000" dirty="0" err="1">
              <a:latin typeface="+mj-lt"/>
              <a:cs typeface="Calibri" pitchFamily="34" charset="0"/>
            </a:rPr>
            <a:t>sau</a:t>
          </a:r>
          <a:r>
            <a:rPr lang="en-US" sz="2000" dirty="0">
              <a:latin typeface="+mj-lt"/>
              <a:cs typeface="Calibri" pitchFamily="34" charset="0"/>
            </a:rPr>
            <a:t>  </a:t>
          </a:r>
          <a:r>
            <a:rPr lang="en-US" sz="2000" dirty="0" err="1">
              <a:latin typeface="+mj-lt"/>
              <a:cs typeface="Calibri" pitchFamily="34" charset="0"/>
            </a:rPr>
            <a:t>buổi</a:t>
          </a:r>
          <a:r>
            <a:rPr lang="en-US" sz="2000" dirty="0">
              <a:latin typeface="+mj-lt"/>
              <a:cs typeface="Calibri" pitchFamily="34" charset="0"/>
            </a:rPr>
            <a:t> </a:t>
          </a:r>
          <a:r>
            <a:rPr lang="en-US" sz="2000" dirty="0" err="1">
              <a:latin typeface="+mj-lt"/>
              <a:cs typeface="Calibri" pitchFamily="34" charset="0"/>
            </a:rPr>
            <a:t>phỏng</a:t>
          </a:r>
          <a:r>
            <a:rPr lang="en-US" sz="2000" dirty="0">
              <a:latin typeface="+mj-lt"/>
              <a:cs typeface="Calibri" pitchFamily="34" charset="0"/>
            </a:rPr>
            <a:t> </a:t>
          </a:r>
          <a:r>
            <a:rPr lang="en-US" sz="2000" dirty="0" err="1">
              <a:latin typeface="+mj-lt"/>
              <a:cs typeface="Calibri" pitchFamily="34" charset="0"/>
            </a:rPr>
            <a:t>vấn</a:t>
          </a:r>
          <a:r>
            <a:rPr lang="en-US" sz="2000" dirty="0">
              <a:latin typeface="+mj-lt"/>
              <a:cs typeface="Calibri" pitchFamily="34" charset="0"/>
            </a:rPr>
            <a:t> </a:t>
          </a:r>
          <a:r>
            <a:rPr lang="vi-VN" sz="2000" dirty="0">
              <a:latin typeface="+mj-lt"/>
              <a:cs typeface="Calibri" pitchFamily="34" charset="0"/>
            </a:rPr>
            <a:t>thứ hai (hoặc thứ ba)</a:t>
          </a:r>
          <a:endParaRPr lang="en-US" sz="2000" dirty="0">
            <a:latin typeface="+mj-lt"/>
            <a:cs typeface="Calibri" pitchFamily="34" charset="0"/>
          </a:endParaRPr>
        </a:p>
      </dgm:t>
    </dgm:pt>
    <dgm:pt modelId="{9967C856-9E63-47B0-9B4E-BCF0A1F5147F}" type="parTrans" cxnId="{E81E2382-47E7-4E81-BF34-4466A2AC356B}">
      <dgm:prSet/>
      <dgm:spPr/>
      <dgm:t>
        <a:bodyPr/>
        <a:lstStyle/>
        <a:p>
          <a:endParaRPr lang="en-US" sz="2400">
            <a:latin typeface="Calibri" pitchFamily="34" charset="0"/>
            <a:cs typeface="Calibri" pitchFamily="34" charset="0"/>
          </a:endParaRPr>
        </a:p>
      </dgm:t>
    </dgm:pt>
    <dgm:pt modelId="{CAF3E892-AD89-4BC5-9D45-6A8C5B008A17}" type="sibTrans" cxnId="{E81E2382-47E7-4E81-BF34-4466A2AC356B}">
      <dgm:prSet/>
      <dgm:spPr/>
      <dgm:t>
        <a:bodyPr/>
        <a:lstStyle/>
        <a:p>
          <a:endParaRPr lang="en-US" sz="2400">
            <a:latin typeface="Calibri" pitchFamily="34" charset="0"/>
            <a:cs typeface="Calibri" pitchFamily="34" charset="0"/>
          </a:endParaRPr>
        </a:p>
      </dgm:t>
    </dgm:pt>
    <dgm:pt modelId="{1E093493-1EF8-4C97-A784-4A811A908D51}" type="pres">
      <dgm:prSet presAssocID="{FCE7619C-7537-4181-88BE-35C4EF46B875}" presName="Name0" presStyleCnt="0">
        <dgm:presLayoutVars>
          <dgm:chMax val="11"/>
          <dgm:chPref val="11"/>
          <dgm:dir/>
          <dgm:resizeHandles/>
        </dgm:presLayoutVars>
      </dgm:prSet>
      <dgm:spPr/>
    </dgm:pt>
    <dgm:pt modelId="{0A1D7ABB-4C9C-44F6-AE21-F2D26ADAC595}" type="pres">
      <dgm:prSet presAssocID="{7BB36F24-2A70-4906-8765-BE57D156DF16}" presName="Accent3" presStyleCnt="0"/>
      <dgm:spPr/>
    </dgm:pt>
    <dgm:pt modelId="{32C6DD36-D406-4DDB-92A3-1F2346F08EA0}" type="pres">
      <dgm:prSet presAssocID="{7BB36F24-2A70-4906-8765-BE57D156DF16}" presName="Accent" presStyleLbl="node1" presStyleIdx="0" presStyleCnt="3"/>
      <dgm:spPr/>
    </dgm:pt>
    <dgm:pt modelId="{9E38E36F-C051-4115-AF12-E8641171BD6F}" type="pres">
      <dgm:prSet presAssocID="{7BB36F24-2A70-4906-8765-BE57D156DF16}" presName="ParentBackground3" presStyleCnt="0"/>
      <dgm:spPr/>
    </dgm:pt>
    <dgm:pt modelId="{B4004C0C-9DD8-42B4-B0CA-7D3EFCA36CE8}" type="pres">
      <dgm:prSet presAssocID="{7BB36F24-2A70-4906-8765-BE57D156DF16}" presName="ParentBackground" presStyleLbl="fgAcc1" presStyleIdx="0" presStyleCnt="3"/>
      <dgm:spPr/>
    </dgm:pt>
    <dgm:pt modelId="{DD3640C3-5448-4137-B729-3444DD83ADF4}" type="pres">
      <dgm:prSet presAssocID="{7BB36F24-2A70-4906-8765-BE57D156DF16}" presName="Parent3" presStyleLbl="revTx" presStyleIdx="0" presStyleCnt="0">
        <dgm:presLayoutVars>
          <dgm:chMax val="1"/>
          <dgm:chPref val="1"/>
          <dgm:bulletEnabled val="1"/>
        </dgm:presLayoutVars>
      </dgm:prSet>
      <dgm:spPr/>
    </dgm:pt>
    <dgm:pt modelId="{D5581C2C-5E05-4D4E-8D02-3C48BBDF1053}" type="pres">
      <dgm:prSet presAssocID="{056452CF-E654-428C-8CA8-33AA745211EE}" presName="Accent2" presStyleCnt="0"/>
      <dgm:spPr/>
    </dgm:pt>
    <dgm:pt modelId="{7B6C3E42-F0BC-4D89-B0E9-14DF11087DA7}" type="pres">
      <dgm:prSet presAssocID="{056452CF-E654-428C-8CA8-33AA745211EE}" presName="Accent" presStyleLbl="node1" presStyleIdx="1" presStyleCnt="3"/>
      <dgm:spPr/>
    </dgm:pt>
    <dgm:pt modelId="{D11AFE3E-489D-4592-BF7C-C0A55BF80608}" type="pres">
      <dgm:prSet presAssocID="{056452CF-E654-428C-8CA8-33AA745211EE}" presName="ParentBackground2" presStyleCnt="0"/>
      <dgm:spPr/>
    </dgm:pt>
    <dgm:pt modelId="{74722D44-7969-42B6-B488-AFDAC16E1322}" type="pres">
      <dgm:prSet presAssocID="{056452CF-E654-428C-8CA8-33AA745211EE}" presName="ParentBackground" presStyleLbl="fgAcc1" presStyleIdx="1" presStyleCnt="3"/>
      <dgm:spPr/>
    </dgm:pt>
    <dgm:pt modelId="{34BD7BE7-08F4-4057-8E71-DF736DE6D5A6}" type="pres">
      <dgm:prSet presAssocID="{056452CF-E654-428C-8CA8-33AA745211EE}" presName="Parent2" presStyleLbl="revTx" presStyleIdx="0" presStyleCnt="0">
        <dgm:presLayoutVars>
          <dgm:chMax val="1"/>
          <dgm:chPref val="1"/>
          <dgm:bulletEnabled val="1"/>
        </dgm:presLayoutVars>
      </dgm:prSet>
      <dgm:spPr/>
    </dgm:pt>
    <dgm:pt modelId="{01425654-AEF4-4F3F-B4D9-83BA6C6AF2DC}" type="pres">
      <dgm:prSet presAssocID="{8BC3B182-9F77-48F4-A2D0-BEEE69BF0EE0}" presName="Accent1" presStyleCnt="0"/>
      <dgm:spPr/>
    </dgm:pt>
    <dgm:pt modelId="{CAB0CADE-2413-4178-BC3C-A2378067A12F}" type="pres">
      <dgm:prSet presAssocID="{8BC3B182-9F77-48F4-A2D0-BEEE69BF0EE0}" presName="Accent" presStyleLbl="node1" presStyleIdx="2" presStyleCnt="3"/>
      <dgm:spPr/>
    </dgm:pt>
    <dgm:pt modelId="{C5074BC5-D35E-4841-BEFA-E7130FC2E7CA}" type="pres">
      <dgm:prSet presAssocID="{8BC3B182-9F77-48F4-A2D0-BEEE69BF0EE0}" presName="ParentBackground1" presStyleCnt="0"/>
      <dgm:spPr/>
    </dgm:pt>
    <dgm:pt modelId="{D06A1124-87CD-4683-809B-B18F991F2F95}" type="pres">
      <dgm:prSet presAssocID="{8BC3B182-9F77-48F4-A2D0-BEEE69BF0EE0}" presName="ParentBackground" presStyleLbl="fgAcc1" presStyleIdx="2" presStyleCnt="3"/>
      <dgm:spPr/>
    </dgm:pt>
    <dgm:pt modelId="{BA28EAFD-F0EE-4122-9384-36F5699D537E}" type="pres">
      <dgm:prSet presAssocID="{8BC3B182-9F77-48F4-A2D0-BEEE69BF0EE0}" presName="Parent1" presStyleLbl="revTx" presStyleIdx="0" presStyleCnt="0">
        <dgm:presLayoutVars>
          <dgm:chMax val="1"/>
          <dgm:chPref val="1"/>
          <dgm:bulletEnabled val="1"/>
        </dgm:presLayoutVars>
      </dgm:prSet>
      <dgm:spPr/>
    </dgm:pt>
  </dgm:ptLst>
  <dgm:cxnLst>
    <dgm:cxn modelId="{72024000-69C7-4982-B74C-F4B7628F9574}" srcId="{FCE7619C-7537-4181-88BE-35C4EF46B875}" destId="{056452CF-E654-428C-8CA8-33AA745211EE}" srcOrd="1" destOrd="0" parTransId="{EED43010-B630-4DEE-9745-20DC375D121C}" sibTransId="{2A1BCCE0-5982-4875-BAAE-FE08F68EF2AF}"/>
    <dgm:cxn modelId="{1311900B-F4A9-4FC7-8E9E-E9D4372CD72F}" type="presOf" srcId="{FCE7619C-7537-4181-88BE-35C4EF46B875}" destId="{1E093493-1EF8-4C97-A784-4A811A908D51}" srcOrd="0" destOrd="0" presId="urn:microsoft.com/office/officeart/2011/layout/CircleProcess"/>
    <dgm:cxn modelId="{94D8A229-93E6-4EF5-BF99-9C74DDFC4174}" type="presOf" srcId="{7BB36F24-2A70-4906-8765-BE57D156DF16}" destId="{DD3640C3-5448-4137-B729-3444DD83ADF4}" srcOrd="1" destOrd="0" presId="urn:microsoft.com/office/officeart/2011/layout/CircleProcess"/>
    <dgm:cxn modelId="{E858784B-1DB3-46EB-A5BF-5B2BC67CB8BB}" srcId="{FCE7619C-7537-4181-88BE-35C4EF46B875}" destId="{8BC3B182-9F77-48F4-A2D0-BEEE69BF0EE0}" srcOrd="0" destOrd="0" parTransId="{5A94AF8E-2B41-48C2-AD45-AAE415576894}" sibTransId="{6AF75820-4924-4CCF-AA92-3FFD4C64722A}"/>
    <dgm:cxn modelId="{86A2E072-A0F4-4666-AF20-AC16DCA3278D}" type="presOf" srcId="{8BC3B182-9F77-48F4-A2D0-BEEE69BF0EE0}" destId="{BA28EAFD-F0EE-4122-9384-36F5699D537E}" srcOrd="1" destOrd="0" presId="urn:microsoft.com/office/officeart/2011/layout/CircleProcess"/>
    <dgm:cxn modelId="{E81E2382-47E7-4E81-BF34-4466A2AC356B}" srcId="{FCE7619C-7537-4181-88BE-35C4EF46B875}" destId="{7BB36F24-2A70-4906-8765-BE57D156DF16}" srcOrd="2" destOrd="0" parTransId="{9967C856-9E63-47B0-9B4E-BCF0A1F5147F}" sibTransId="{CAF3E892-AD89-4BC5-9D45-6A8C5B008A17}"/>
    <dgm:cxn modelId="{BC5FC597-9400-4690-B7DF-ECAD771C2466}" type="presOf" srcId="{056452CF-E654-428C-8CA8-33AA745211EE}" destId="{74722D44-7969-42B6-B488-AFDAC16E1322}" srcOrd="0" destOrd="0" presId="urn:microsoft.com/office/officeart/2011/layout/CircleProcess"/>
    <dgm:cxn modelId="{EE05E1A9-CC23-40BD-A771-EDC85323C2C3}" type="presOf" srcId="{7BB36F24-2A70-4906-8765-BE57D156DF16}" destId="{B4004C0C-9DD8-42B4-B0CA-7D3EFCA36CE8}" srcOrd="0" destOrd="0" presId="urn:microsoft.com/office/officeart/2011/layout/CircleProcess"/>
    <dgm:cxn modelId="{C8DD05E7-061E-4561-9FA5-741CBD25DFC4}" type="presOf" srcId="{8BC3B182-9F77-48F4-A2D0-BEEE69BF0EE0}" destId="{D06A1124-87CD-4683-809B-B18F991F2F95}" srcOrd="0" destOrd="0" presId="urn:microsoft.com/office/officeart/2011/layout/CircleProcess"/>
    <dgm:cxn modelId="{A982DAFE-0A24-41C0-A9BB-A788308720C7}" type="presOf" srcId="{056452CF-E654-428C-8CA8-33AA745211EE}" destId="{34BD7BE7-08F4-4057-8E71-DF736DE6D5A6}" srcOrd="1" destOrd="0" presId="urn:microsoft.com/office/officeart/2011/layout/CircleProcess"/>
    <dgm:cxn modelId="{D63E924A-E3C6-4668-AD1E-4E07A8E54398}" type="presParOf" srcId="{1E093493-1EF8-4C97-A784-4A811A908D51}" destId="{0A1D7ABB-4C9C-44F6-AE21-F2D26ADAC595}" srcOrd="0" destOrd="0" presId="urn:microsoft.com/office/officeart/2011/layout/CircleProcess"/>
    <dgm:cxn modelId="{D1295590-FF64-4317-B975-7CF2BF7F00B4}" type="presParOf" srcId="{0A1D7ABB-4C9C-44F6-AE21-F2D26ADAC595}" destId="{32C6DD36-D406-4DDB-92A3-1F2346F08EA0}" srcOrd="0" destOrd="0" presId="urn:microsoft.com/office/officeart/2011/layout/CircleProcess"/>
    <dgm:cxn modelId="{86691A88-A3FA-423E-A9AF-7E445FD830BD}" type="presParOf" srcId="{1E093493-1EF8-4C97-A784-4A811A908D51}" destId="{9E38E36F-C051-4115-AF12-E8641171BD6F}" srcOrd="1" destOrd="0" presId="urn:microsoft.com/office/officeart/2011/layout/CircleProcess"/>
    <dgm:cxn modelId="{B63BC8BF-8ADF-47D1-9C65-9F6A3A0D9CFF}" type="presParOf" srcId="{9E38E36F-C051-4115-AF12-E8641171BD6F}" destId="{B4004C0C-9DD8-42B4-B0CA-7D3EFCA36CE8}" srcOrd="0" destOrd="0" presId="urn:microsoft.com/office/officeart/2011/layout/CircleProcess"/>
    <dgm:cxn modelId="{2F8F50B4-8993-4DCB-9758-A9107FAAB4FE}" type="presParOf" srcId="{1E093493-1EF8-4C97-A784-4A811A908D51}" destId="{DD3640C3-5448-4137-B729-3444DD83ADF4}" srcOrd="2" destOrd="0" presId="urn:microsoft.com/office/officeart/2011/layout/CircleProcess"/>
    <dgm:cxn modelId="{656563DD-389D-4E45-A6C3-27EF0133FB20}" type="presParOf" srcId="{1E093493-1EF8-4C97-A784-4A811A908D51}" destId="{D5581C2C-5E05-4D4E-8D02-3C48BBDF1053}" srcOrd="3" destOrd="0" presId="urn:microsoft.com/office/officeart/2011/layout/CircleProcess"/>
    <dgm:cxn modelId="{5A9278B0-2230-4282-BA5E-F5E668C1EE19}" type="presParOf" srcId="{D5581C2C-5E05-4D4E-8D02-3C48BBDF1053}" destId="{7B6C3E42-F0BC-4D89-B0E9-14DF11087DA7}" srcOrd="0" destOrd="0" presId="urn:microsoft.com/office/officeart/2011/layout/CircleProcess"/>
    <dgm:cxn modelId="{C974E738-63EA-4F37-A023-5CFD22144864}" type="presParOf" srcId="{1E093493-1EF8-4C97-A784-4A811A908D51}" destId="{D11AFE3E-489D-4592-BF7C-C0A55BF80608}" srcOrd="4" destOrd="0" presId="urn:microsoft.com/office/officeart/2011/layout/CircleProcess"/>
    <dgm:cxn modelId="{6B1BC771-AD08-4E5B-ACEA-490C21484EC1}" type="presParOf" srcId="{D11AFE3E-489D-4592-BF7C-C0A55BF80608}" destId="{74722D44-7969-42B6-B488-AFDAC16E1322}" srcOrd="0" destOrd="0" presId="urn:microsoft.com/office/officeart/2011/layout/CircleProcess"/>
    <dgm:cxn modelId="{FA92C21B-489D-44E6-98FE-47DA1EBF92F1}" type="presParOf" srcId="{1E093493-1EF8-4C97-A784-4A811A908D51}" destId="{34BD7BE7-08F4-4057-8E71-DF736DE6D5A6}" srcOrd="5" destOrd="0" presId="urn:microsoft.com/office/officeart/2011/layout/CircleProcess"/>
    <dgm:cxn modelId="{7C280B73-C2F2-49E3-A1FD-C936E7FC0306}" type="presParOf" srcId="{1E093493-1EF8-4C97-A784-4A811A908D51}" destId="{01425654-AEF4-4F3F-B4D9-83BA6C6AF2DC}" srcOrd="6" destOrd="0" presId="urn:microsoft.com/office/officeart/2011/layout/CircleProcess"/>
    <dgm:cxn modelId="{5DFD01C6-E20C-43A1-B8F4-EAADB63D4E2D}" type="presParOf" srcId="{01425654-AEF4-4F3F-B4D9-83BA6C6AF2DC}" destId="{CAB0CADE-2413-4178-BC3C-A2378067A12F}" srcOrd="0" destOrd="0" presId="urn:microsoft.com/office/officeart/2011/layout/CircleProcess"/>
    <dgm:cxn modelId="{1F092F2B-0C60-4F15-87BA-191F14AA04ED}" type="presParOf" srcId="{1E093493-1EF8-4C97-A784-4A811A908D51}" destId="{C5074BC5-D35E-4841-BEFA-E7130FC2E7CA}" srcOrd="7" destOrd="0" presId="urn:microsoft.com/office/officeart/2011/layout/CircleProcess"/>
    <dgm:cxn modelId="{5C523612-3096-4F2A-98FE-9227A8404E18}" type="presParOf" srcId="{C5074BC5-D35E-4841-BEFA-E7130FC2E7CA}" destId="{D06A1124-87CD-4683-809B-B18F991F2F95}" srcOrd="0" destOrd="0" presId="urn:microsoft.com/office/officeart/2011/layout/CircleProcess"/>
    <dgm:cxn modelId="{5FADF981-4DFE-4F9B-9218-586062BCE351}" type="presParOf" srcId="{1E093493-1EF8-4C97-A784-4A811A908D51}" destId="{BA28EAFD-F0EE-4122-9384-36F5699D537E}" srcOrd="8"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3B4BA05-6280-674C-99B7-12C8308D47CA}" type="doc">
      <dgm:prSet loTypeId="urn:microsoft.com/office/officeart/2005/8/layout/hList6" loCatId="list" qsTypeId="urn:microsoft.com/office/officeart/2005/8/quickstyle/simple1" qsCatId="simple" csTypeId="urn:microsoft.com/office/officeart/2005/8/colors/colorful1#94" csCatId="colorful" phldr="1"/>
      <dgm:spPr/>
      <dgm:t>
        <a:bodyPr/>
        <a:lstStyle/>
        <a:p>
          <a:endParaRPr lang="en-US"/>
        </a:p>
      </dgm:t>
    </dgm:pt>
    <dgm:pt modelId="{AD3335AE-DD13-BF41-ACED-BFA213AEE19F}">
      <dgm:prSet phldrT="[Text]" custT="1"/>
      <dgm:spPr/>
      <dgm:t>
        <a:bodyPr/>
        <a:lstStyle/>
        <a:p>
          <a:r>
            <a:rPr lang="en-US" sz="2800" dirty="0" err="1">
              <a:latin typeface="+mj-lt"/>
              <a:cs typeface="Calibri" pitchFamily="34" charset="0"/>
            </a:rPr>
            <a:t>Ngay</a:t>
          </a:r>
          <a:r>
            <a:rPr lang="en-US" sz="2800" dirty="0">
              <a:latin typeface="+mj-lt"/>
              <a:cs typeface="Calibri" pitchFamily="34" charset="0"/>
            </a:rPr>
            <a:t> </a:t>
          </a:r>
          <a:r>
            <a:rPr lang="en-US" sz="2800" dirty="0" err="1">
              <a:latin typeface="+mj-lt"/>
              <a:cs typeface="Calibri" pitchFamily="34" charset="0"/>
            </a:rPr>
            <a:t>sau</a:t>
          </a:r>
          <a:r>
            <a:rPr lang="en-US" sz="2800" dirty="0">
              <a:latin typeface="+mj-lt"/>
              <a:cs typeface="Calibri" pitchFamily="34" charset="0"/>
            </a:rPr>
            <a:t> </a:t>
          </a:r>
          <a:r>
            <a:rPr lang="en-US" sz="2800" dirty="0" err="1">
              <a:latin typeface="+mj-lt"/>
              <a:cs typeface="Calibri" pitchFamily="34" charset="0"/>
            </a:rPr>
            <a:t>buổi</a:t>
          </a:r>
          <a:r>
            <a:rPr lang="en-US" sz="2800" dirty="0">
              <a:latin typeface="+mj-lt"/>
              <a:cs typeface="Calibri" pitchFamily="34" charset="0"/>
            </a:rPr>
            <a:t> </a:t>
          </a:r>
          <a:r>
            <a:rPr lang="en-US" sz="2800" dirty="0" err="1">
              <a:latin typeface="+mj-lt"/>
              <a:cs typeface="Calibri" pitchFamily="34" charset="0"/>
            </a:rPr>
            <a:t>phỏng</a:t>
          </a:r>
          <a:r>
            <a:rPr lang="en-US" sz="2800" dirty="0">
              <a:latin typeface="+mj-lt"/>
              <a:cs typeface="Calibri" pitchFamily="34" charset="0"/>
            </a:rPr>
            <a:t> </a:t>
          </a:r>
          <a:r>
            <a:rPr lang="en-US" sz="2800" dirty="0" err="1">
              <a:latin typeface="+mj-lt"/>
              <a:cs typeface="Calibri" pitchFamily="34" charset="0"/>
            </a:rPr>
            <a:t>vấn</a:t>
          </a:r>
          <a:r>
            <a:rPr lang="en-US" sz="2800" dirty="0">
              <a:latin typeface="+mj-lt"/>
              <a:cs typeface="Calibri" pitchFamily="34" charset="0"/>
            </a:rPr>
            <a:t>, </a:t>
          </a:r>
          <a:r>
            <a:rPr lang="vi-VN" sz="2800" dirty="0">
              <a:latin typeface="+mj-lt"/>
              <a:cs typeface="Calibri" pitchFamily="34" charset="0"/>
            </a:rPr>
            <a:t>đánh giá</a:t>
          </a:r>
          <a:r>
            <a:rPr lang="en-US" sz="2800" dirty="0">
              <a:latin typeface="+mj-lt"/>
              <a:cs typeface="Calibri" pitchFamily="34" charset="0"/>
            </a:rPr>
            <a:t> </a:t>
          </a:r>
          <a:r>
            <a:rPr lang="en-US" sz="2800" dirty="0" err="1">
              <a:latin typeface="+mj-lt"/>
              <a:cs typeface="Calibri" pitchFamily="34" charset="0"/>
            </a:rPr>
            <a:t>hiệu</a:t>
          </a:r>
          <a:r>
            <a:rPr lang="en-US" sz="2800" dirty="0">
              <a:latin typeface="+mj-lt"/>
              <a:cs typeface="Calibri" pitchFamily="34" charset="0"/>
            </a:rPr>
            <a:t> </a:t>
          </a:r>
          <a:r>
            <a:rPr lang="en-US" sz="2800" dirty="0" err="1">
              <a:latin typeface="+mj-lt"/>
              <a:cs typeface="Calibri" pitchFamily="34" charset="0"/>
            </a:rPr>
            <a:t>suất</a:t>
          </a:r>
          <a:r>
            <a:rPr lang="en-US" sz="2800" dirty="0">
              <a:latin typeface="+mj-lt"/>
              <a:cs typeface="Calibri" pitchFamily="34" charset="0"/>
            </a:rPr>
            <a:t> </a:t>
          </a:r>
          <a:r>
            <a:rPr lang="en-US" sz="2800" dirty="0" err="1">
              <a:latin typeface="+mj-lt"/>
              <a:cs typeface="Calibri" pitchFamily="34" charset="0"/>
            </a:rPr>
            <a:t>của</a:t>
          </a:r>
          <a:r>
            <a:rPr lang="en-US" sz="2800" dirty="0">
              <a:latin typeface="+mj-lt"/>
              <a:cs typeface="Calibri" pitchFamily="34" charset="0"/>
            </a:rPr>
            <a:t> </a:t>
          </a:r>
          <a:r>
            <a:rPr lang="en-US" sz="2800" dirty="0" err="1">
              <a:latin typeface="+mj-lt"/>
              <a:cs typeface="Calibri" pitchFamily="34" charset="0"/>
            </a:rPr>
            <a:t>bạn</a:t>
          </a:r>
          <a:r>
            <a:rPr lang="en-US" sz="2800" dirty="0">
              <a:latin typeface="+mj-lt"/>
              <a:cs typeface="Calibri" pitchFamily="34" charset="0"/>
            </a:rPr>
            <a:t>, </a:t>
          </a:r>
          <a:r>
            <a:rPr lang="en-US" sz="2800" dirty="0" err="1">
              <a:latin typeface="+mj-lt"/>
              <a:cs typeface="Calibri" pitchFamily="34" charset="0"/>
            </a:rPr>
            <a:t>sơ</a:t>
          </a:r>
          <a:r>
            <a:rPr lang="en-US" sz="2800" dirty="0">
              <a:latin typeface="+mj-lt"/>
              <a:cs typeface="Calibri" pitchFamily="34" charset="0"/>
            </a:rPr>
            <a:t> </a:t>
          </a:r>
          <a:r>
            <a:rPr lang="en-US" sz="2800" dirty="0" err="1">
              <a:latin typeface="+mj-lt"/>
              <a:cs typeface="Calibri" pitchFamily="34" charset="0"/>
            </a:rPr>
            <a:t>yếu</a:t>
          </a:r>
          <a:r>
            <a:rPr lang="en-US" sz="2800" dirty="0">
              <a:latin typeface="+mj-lt"/>
              <a:cs typeface="Calibri" pitchFamily="34" charset="0"/>
            </a:rPr>
            <a:t> </a:t>
          </a:r>
          <a:r>
            <a:rPr lang="en-US" sz="2800" dirty="0" err="1">
              <a:latin typeface="+mj-lt"/>
              <a:cs typeface="Calibri" pitchFamily="34" charset="0"/>
            </a:rPr>
            <a:t>lý</a:t>
          </a:r>
          <a:r>
            <a:rPr lang="en-US" sz="2800" dirty="0">
              <a:latin typeface="+mj-lt"/>
              <a:cs typeface="Calibri" pitchFamily="34" charset="0"/>
            </a:rPr>
            <a:t> </a:t>
          </a:r>
          <a:r>
            <a:rPr lang="en-US" sz="2800" dirty="0" err="1">
              <a:latin typeface="+mj-lt"/>
              <a:cs typeface="Calibri" pitchFamily="34" charset="0"/>
            </a:rPr>
            <a:t>lịch</a:t>
          </a:r>
          <a:r>
            <a:rPr lang="en-US" sz="2800" dirty="0">
              <a:latin typeface="+mj-lt"/>
              <a:cs typeface="Calibri" pitchFamily="34" charset="0"/>
            </a:rPr>
            <a:t> </a:t>
          </a:r>
          <a:r>
            <a:rPr lang="en-US" sz="2800" dirty="0" err="1">
              <a:latin typeface="+mj-lt"/>
              <a:cs typeface="Calibri" pitchFamily="34" charset="0"/>
            </a:rPr>
            <a:t>của</a:t>
          </a:r>
          <a:r>
            <a:rPr lang="en-US" sz="2800" dirty="0">
              <a:latin typeface="+mj-lt"/>
              <a:cs typeface="Calibri" pitchFamily="34" charset="0"/>
            </a:rPr>
            <a:t> </a:t>
          </a:r>
          <a:r>
            <a:rPr lang="en-US" sz="2800" dirty="0" err="1">
              <a:latin typeface="+mj-lt"/>
              <a:cs typeface="Calibri" pitchFamily="34" charset="0"/>
            </a:rPr>
            <a:t>bạn</a:t>
          </a:r>
          <a:r>
            <a:rPr lang="en-US" sz="2800" dirty="0">
              <a:latin typeface="+mj-lt"/>
              <a:cs typeface="Calibri" pitchFamily="34" charset="0"/>
            </a:rPr>
            <a:t>, </a:t>
          </a:r>
          <a:r>
            <a:rPr lang="en-US" sz="2800" dirty="0" err="1">
              <a:latin typeface="+mj-lt"/>
              <a:cs typeface="Calibri" pitchFamily="34" charset="0"/>
            </a:rPr>
            <a:t>và</a:t>
          </a:r>
          <a:r>
            <a:rPr lang="en-US" sz="2800" dirty="0">
              <a:latin typeface="+mj-lt"/>
              <a:cs typeface="Calibri" pitchFamily="34" charset="0"/>
            </a:rPr>
            <a:t> </a:t>
          </a:r>
          <a:r>
            <a:rPr lang="en-US" sz="2800" dirty="0" err="1">
              <a:latin typeface="+mj-lt"/>
              <a:cs typeface="Calibri" pitchFamily="34" charset="0"/>
            </a:rPr>
            <a:t>thư</a:t>
          </a:r>
          <a:r>
            <a:rPr lang="en-US" sz="2800" dirty="0">
              <a:latin typeface="+mj-lt"/>
              <a:cs typeface="Calibri" pitchFamily="34" charset="0"/>
            </a:rPr>
            <a:t> </a:t>
          </a:r>
          <a:r>
            <a:rPr lang="en-US" sz="2800" dirty="0" err="1">
              <a:latin typeface="+mj-lt"/>
              <a:cs typeface="Calibri" pitchFamily="34" charset="0"/>
            </a:rPr>
            <a:t>giới</a:t>
          </a:r>
          <a:r>
            <a:rPr lang="en-US" sz="2800" dirty="0">
              <a:latin typeface="+mj-lt"/>
              <a:cs typeface="Calibri" pitchFamily="34" charset="0"/>
            </a:rPr>
            <a:t> </a:t>
          </a:r>
          <a:r>
            <a:rPr lang="en-US" sz="2800" dirty="0" err="1">
              <a:latin typeface="+mj-lt"/>
              <a:cs typeface="Calibri" pitchFamily="34" charset="0"/>
            </a:rPr>
            <a:t>thiệu</a:t>
          </a:r>
          <a:r>
            <a:rPr lang="en-US" sz="2800" dirty="0">
              <a:latin typeface="+mj-lt"/>
              <a:cs typeface="Calibri" pitchFamily="34" charset="0"/>
            </a:rPr>
            <a:t> </a:t>
          </a:r>
          <a:r>
            <a:rPr lang="en-US" sz="2800" dirty="0" err="1">
              <a:latin typeface="+mj-lt"/>
              <a:cs typeface="Calibri" pitchFamily="34" charset="0"/>
            </a:rPr>
            <a:t>của</a:t>
          </a:r>
          <a:r>
            <a:rPr lang="en-US" sz="2800" dirty="0">
              <a:latin typeface="+mj-lt"/>
              <a:cs typeface="Calibri" pitchFamily="34" charset="0"/>
            </a:rPr>
            <a:t> </a:t>
          </a:r>
          <a:r>
            <a:rPr lang="en-US" sz="2800" dirty="0" err="1">
              <a:latin typeface="+mj-lt"/>
              <a:cs typeface="Calibri" pitchFamily="34" charset="0"/>
            </a:rPr>
            <a:t>bạn</a:t>
          </a:r>
          <a:endParaRPr lang="en-US" sz="2800" dirty="0">
            <a:latin typeface="+mj-lt"/>
            <a:cs typeface="Calibri" pitchFamily="34" charset="0"/>
          </a:endParaRPr>
        </a:p>
      </dgm:t>
    </dgm:pt>
    <dgm:pt modelId="{14F89436-229B-5D47-96B2-7E451494F0B8}" type="parTrans" cxnId="{6E7BF0A1-E0A3-3C41-978D-806706E780B2}">
      <dgm:prSet/>
      <dgm:spPr/>
      <dgm:t>
        <a:bodyPr/>
        <a:lstStyle/>
        <a:p>
          <a:endParaRPr lang="en-US" sz="1400">
            <a:latin typeface="Calibri" pitchFamily="34" charset="0"/>
            <a:cs typeface="Calibri" pitchFamily="34" charset="0"/>
          </a:endParaRPr>
        </a:p>
      </dgm:t>
    </dgm:pt>
    <dgm:pt modelId="{903594A5-623B-634A-A20B-C191778A7B41}" type="sibTrans" cxnId="{6E7BF0A1-E0A3-3C41-978D-806706E780B2}">
      <dgm:prSet/>
      <dgm:spPr/>
      <dgm:t>
        <a:bodyPr/>
        <a:lstStyle/>
        <a:p>
          <a:endParaRPr lang="en-US" sz="1400">
            <a:latin typeface="Calibri" pitchFamily="34" charset="0"/>
            <a:cs typeface="Calibri" pitchFamily="34" charset="0"/>
          </a:endParaRPr>
        </a:p>
      </dgm:t>
    </dgm:pt>
    <dgm:pt modelId="{B6575C91-BF5F-6946-930A-862D6DBFFB29}">
      <dgm:prSet custT="1"/>
      <dgm:spPr/>
      <dgm:t>
        <a:bodyPr/>
        <a:lstStyle/>
        <a:p>
          <a:r>
            <a:rPr lang="vi-VN" sz="2800" dirty="0"/>
            <a:t>G</a:t>
          </a:r>
          <a:r>
            <a:rPr lang="en-US" sz="2800" dirty="0" err="1"/>
            <a:t>ửi</a:t>
          </a:r>
          <a:r>
            <a:rPr lang="en-US" sz="2800" dirty="0"/>
            <a:t> </a:t>
          </a:r>
          <a:r>
            <a:rPr lang="en-US" sz="2800" dirty="0" err="1"/>
            <a:t>một</a:t>
          </a:r>
          <a:r>
            <a:rPr lang="en-US" sz="2800" dirty="0"/>
            <a:t> email </a:t>
          </a:r>
          <a:r>
            <a:rPr lang="en-US" sz="2800" dirty="0" err="1"/>
            <a:t>cám</a:t>
          </a:r>
          <a:r>
            <a:rPr lang="en-US" sz="2800" dirty="0"/>
            <a:t> </a:t>
          </a:r>
          <a:r>
            <a:rPr lang="en-US" sz="2800" dirty="0" err="1"/>
            <a:t>ơn</a:t>
          </a:r>
          <a:r>
            <a:rPr lang="en-US" sz="2800" dirty="0"/>
            <a:t> </a:t>
          </a:r>
          <a:r>
            <a:rPr lang="en-US" sz="2800" dirty="0" err="1"/>
            <a:t>ngắn</a:t>
          </a:r>
          <a:r>
            <a:rPr lang="en-US" sz="2800" dirty="0"/>
            <a:t> </a:t>
          </a:r>
          <a:r>
            <a:rPr lang="en-US" sz="2800" dirty="0" err="1"/>
            <a:t>sau</a:t>
          </a:r>
          <a:r>
            <a:rPr lang="en-US" sz="2800" dirty="0"/>
            <a:t> </a:t>
          </a:r>
          <a:r>
            <a:rPr lang="en-US" sz="2800" dirty="0" err="1"/>
            <a:t>phỏng</a:t>
          </a:r>
          <a:r>
            <a:rPr lang="en-US" sz="2800" dirty="0"/>
            <a:t> </a:t>
          </a:r>
          <a:r>
            <a:rPr lang="en-US" sz="2800" dirty="0" err="1"/>
            <a:t>vấn</a:t>
          </a:r>
          <a:endParaRPr lang="en-US" sz="2800" dirty="0">
            <a:latin typeface="+mj-lt"/>
            <a:cs typeface="Calibri" pitchFamily="34" charset="0"/>
          </a:endParaRPr>
        </a:p>
      </dgm:t>
    </dgm:pt>
    <dgm:pt modelId="{E6BD0A40-4D33-DA42-BAC5-B5DAA2A7F482}" type="parTrans" cxnId="{97E9AC5D-11E2-ED44-A72B-B697B282A2D4}">
      <dgm:prSet/>
      <dgm:spPr/>
      <dgm:t>
        <a:bodyPr/>
        <a:lstStyle/>
        <a:p>
          <a:endParaRPr lang="en-US" sz="1400">
            <a:latin typeface="Calibri" pitchFamily="34" charset="0"/>
            <a:cs typeface="Calibri" pitchFamily="34" charset="0"/>
          </a:endParaRPr>
        </a:p>
      </dgm:t>
    </dgm:pt>
    <dgm:pt modelId="{07A1DCE8-AEBD-9242-BF88-6D4A5463964A}" type="sibTrans" cxnId="{97E9AC5D-11E2-ED44-A72B-B697B282A2D4}">
      <dgm:prSet/>
      <dgm:spPr/>
      <dgm:t>
        <a:bodyPr/>
        <a:lstStyle/>
        <a:p>
          <a:endParaRPr lang="en-US" sz="1400">
            <a:latin typeface="Calibri" pitchFamily="34" charset="0"/>
            <a:cs typeface="Calibri" pitchFamily="34" charset="0"/>
          </a:endParaRPr>
        </a:p>
      </dgm:t>
    </dgm:pt>
    <dgm:pt modelId="{1E56484B-FFF0-9C47-9D5C-54479A71141F}" type="pres">
      <dgm:prSet presAssocID="{73B4BA05-6280-674C-99B7-12C8308D47CA}" presName="Name0" presStyleCnt="0">
        <dgm:presLayoutVars>
          <dgm:dir/>
          <dgm:resizeHandles val="exact"/>
        </dgm:presLayoutVars>
      </dgm:prSet>
      <dgm:spPr/>
    </dgm:pt>
    <dgm:pt modelId="{1082F244-A93D-2946-9675-0D1998FE07C3}" type="pres">
      <dgm:prSet presAssocID="{AD3335AE-DD13-BF41-ACED-BFA213AEE19F}" presName="node" presStyleLbl="node1" presStyleIdx="0" presStyleCnt="2">
        <dgm:presLayoutVars>
          <dgm:bulletEnabled val="1"/>
        </dgm:presLayoutVars>
      </dgm:prSet>
      <dgm:spPr/>
    </dgm:pt>
    <dgm:pt modelId="{B86006F5-66B8-E441-8BDB-5E37768F2418}" type="pres">
      <dgm:prSet presAssocID="{903594A5-623B-634A-A20B-C191778A7B41}" presName="sibTrans" presStyleCnt="0"/>
      <dgm:spPr/>
    </dgm:pt>
    <dgm:pt modelId="{EBAE9360-B088-B64D-9CEE-545BE1C185F7}" type="pres">
      <dgm:prSet presAssocID="{B6575C91-BF5F-6946-930A-862D6DBFFB29}" presName="node" presStyleLbl="node1" presStyleIdx="1" presStyleCnt="2">
        <dgm:presLayoutVars>
          <dgm:bulletEnabled val="1"/>
        </dgm:presLayoutVars>
      </dgm:prSet>
      <dgm:spPr/>
    </dgm:pt>
  </dgm:ptLst>
  <dgm:cxnLst>
    <dgm:cxn modelId="{97E9AC5D-11E2-ED44-A72B-B697B282A2D4}" srcId="{73B4BA05-6280-674C-99B7-12C8308D47CA}" destId="{B6575C91-BF5F-6946-930A-862D6DBFFB29}" srcOrd="1" destOrd="0" parTransId="{E6BD0A40-4D33-DA42-BAC5-B5DAA2A7F482}" sibTransId="{07A1DCE8-AEBD-9242-BF88-6D4A5463964A}"/>
    <dgm:cxn modelId="{737F7378-2DEF-4B59-A9CD-E1F3DF02C288}" type="presOf" srcId="{73B4BA05-6280-674C-99B7-12C8308D47CA}" destId="{1E56484B-FFF0-9C47-9D5C-54479A71141F}" srcOrd="0" destOrd="0" presId="urn:microsoft.com/office/officeart/2005/8/layout/hList6"/>
    <dgm:cxn modelId="{6E7BF0A1-E0A3-3C41-978D-806706E780B2}" srcId="{73B4BA05-6280-674C-99B7-12C8308D47CA}" destId="{AD3335AE-DD13-BF41-ACED-BFA213AEE19F}" srcOrd="0" destOrd="0" parTransId="{14F89436-229B-5D47-96B2-7E451494F0B8}" sibTransId="{903594A5-623B-634A-A20B-C191778A7B41}"/>
    <dgm:cxn modelId="{94E178A3-0843-4ADE-97E8-F3C802DD775D}" type="presOf" srcId="{AD3335AE-DD13-BF41-ACED-BFA213AEE19F}" destId="{1082F244-A93D-2946-9675-0D1998FE07C3}" srcOrd="0" destOrd="0" presId="urn:microsoft.com/office/officeart/2005/8/layout/hList6"/>
    <dgm:cxn modelId="{DE568AA8-1C04-4D8C-935E-EEBE14119995}" type="presOf" srcId="{B6575C91-BF5F-6946-930A-862D6DBFFB29}" destId="{EBAE9360-B088-B64D-9CEE-545BE1C185F7}" srcOrd="0" destOrd="0" presId="urn:microsoft.com/office/officeart/2005/8/layout/hList6"/>
    <dgm:cxn modelId="{04D12208-16A7-45DB-B437-9A572641BC0B}" type="presParOf" srcId="{1E56484B-FFF0-9C47-9D5C-54479A71141F}" destId="{1082F244-A93D-2946-9675-0D1998FE07C3}" srcOrd="0" destOrd="0" presId="urn:microsoft.com/office/officeart/2005/8/layout/hList6"/>
    <dgm:cxn modelId="{54577989-E4DB-4F08-8060-6131DA9EB6ED}" type="presParOf" srcId="{1E56484B-FFF0-9C47-9D5C-54479A71141F}" destId="{B86006F5-66B8-E441-8BDB-5E37768F2418}" srcOrd="1" destOrd="0" presId="urn:microsoft.com/office/officeart/2005/8/layout/hList6"/>
    <dgm:cxn modelId="{8239ABFB-EBD8-4D35-A49B-EB4CBF53B364}" type="presParOf" srcId="{1E56484B-FFF0-9C47-9D5C-54479A71141F}" destId="{EBAE9360-B088-B64D-9CEE-545BE1C185F7}" srcOrd="2"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F204A5-1BD5-BD48-8D3C-E4BDB5EA2082}" type="doc">
      <dgm:prSet loTypeId="urn:microsoft.com/office/officeart/2005/8/layout/hierarchy3" loCatId="hierarchy" qsTypeId="urn:microsoft.com/office/officeart/2005/8/quickstyle/simple4" qsCatId="simple" csTypeId="urn:microsoft.com/office/officeart/2005/8/colors/accent1_2" csCatId="accent1" phldr="1"/>
      <dgm:spPr/>
      <dgm:t>
        <a:bodyPr/>
        <a:lstStyle/>
        <a:p>
          <a:endParaRPr lang="en-US"/>
        </a:p>
      </dgm:t>
    </dgm:pt>
    <dgm:pt modelId="{222DA816-1277-7146-9433-9B90324A32C3}">
      <dgm:prSet custT="1"/>
      <dgm:spPr/>
      <dgm:t>
        <a:bodyPr/>
        <a:lstStyle/>
        <a:p>
          <a:pPr rtl="0"/>
          <a:r>
            <a:rPr lang="en-US" sz="3200" dirty="0"/>
            <a:t>Résumé</a:t>
          </a:r>
        </a:p>
      </dgm:t>
    </dgm:pt>
    <dgm:pt modelId="{5C4195DA-BA0F-C84F-B7CF-E7A75BAED9C3}" type="parTrans" cxnId="{ACA74631-4278-284D-B659-D05F696824D2}">
      <dgm:prSet/>
      <dgm:spPr/>
      <dgm:t>
        <a:bodyPr/>
        <a:lstStyle/>
        <a:p>
          <a:endParaRPr lang="en-US"/>
        </a:p>
      </dgm:t>
    </dgm:pt>
    <dgm:pt modelId="{73EDF4C7-E896-9D4B-9956-697EDE26DB87}" type="sibTrans" cxnId="{ACA74631-4278-284D-B659-D05F696824D2}">
      <dgm:prSet/>
      <dgm:spPr/>
      <dgm:t>
        <a:bodyPr/>
        <a:lstStyle/>
        <a:p>
          <a:endParaRPr lang="en-US"/>
        </a:p>
      </dgm:t>
    </dgm:pt>
    <dgm:pt modelId="{95A86E38-B9B3-6245-9C59-C9F3D0BE72BA}">
      <dgm:prSet/>
      <dgm:spPr/>
      <dgm:t>
        <a:bodyPr/>
        <a:lstStyle/>
        <a:p>
          <a:pPr rtl="0"/>
          <a:r>
            <a:rPr lang="en-US" dirty="0" err="1"/>
            <a:t>Giới</a:t>
          </a:r>
          <a:r>
            <a:rPr lang="en-US" dirty="0"/>
            <a:t> </a:t>
          </a:r>
          <a:r>
            <a:rPr lang="en-US" dirty="0" err="1"/>
            <a:t>thiệu</a:t>
          </a:r>
          <a:r>
            <a:rPr lang="en-US" dirty="0"/>
            <a:t> </a:t>
          </a:r>
          <a:r>
            <a:rPr lang="en-US" dirty="0" err="1"/>
            <a:t>vê</a:t>
          </a:r>
          <a:r>
            <a:rPr lang="en-US" dirty="0"/>
            <a:t>̀ </a:t>
          </a:r>
          <a:r>
            <a:rPr lang="en-US" dirty="0" err="1"/>
            <a:t>học</a:t>
          </a:r>
          <a:r>
            <a:rPr lang="en-US" dirty="0"/>
            <a:t> </a:t>
          </a:r>
          <a:r>
            <a:rPr lang="en-US" dirty="0" err="1"/>
            <a:t>vấn</a:t>
          </a:r>
          <a:r>
            <a:rPr lang="en-US" dirty="0"/>
            <a:t>, </a:t>
          </a:r>
          <a:r>
            <a:rPr lang="en-US" dirty="0" err="1"/>
            <a:t>công</a:t>
          </a:r>
          <a:r>
            <a:rPr lang="en-US" dirty="0"/>
            <a:t> </a:t>
          </a:r>
          <a:r>
            <a:rPr lang="en-US" dirty="0" err="1"/>
            <a:t>việc</a:t>
          </a:r>
          <a:r>
            <a:rPr lang="en-US" dirty="0"/>
            <a:t> </a:t>
          </a:r>
          <a:r>
            <a:rPr lang="en-US" dirty="0" err="1"/>
            <a:t>trong</a:t>
          </a:r>
          <a:r>
            <a:rPr lang="en-US" dirty="0"/>
            <a:t> quá </a:t>
          </a:r>
          <a:r>
            <a:rPr lang="en-US" dirty="0" err="1"/>
            <a:t>khư</a:t>
          </a:r>
          <a:r>
            <a:rPr lang="en-US" dirty="0"/>
            <a:t>́ </a:t>
          </a:r>
          <a:r>
            <a:rPr lang="en-US" dirty="0" err="1"/>
            <a:t>va</a:t>
          </a:r>
          <a:r>
            <a:rPr lang="en-US" dirty="0"/>
            <a:t>̀ </a:t>
          </a:r>
          <a:r>
            <a:rPr lang="en-US" dirty="0" err="1"/>
            <a:t>những</a:t>
          </a:r>
          <a:r>
            <a:rPr lang="en-US" dirty="0"/>
            <a:t> </a:t>
          </a:r>
          <a:r>
            <a:rPr lang="en-US" dirty="0" err="1"/>
            <a:t>năng</a:t>
          </a:r>
          <a:r>
            <a:rPr lang="en-US" dirty="0"/>
            <a:t> </a:t>
          </a:r>
          <a:r>
            <a:rPr lang="en-US" dirty="0" err="1"/>
            <a:t>lực</a:t>
          </a:r>
          <a:r>
            <a:rPr lang="en-US" dirty="0"/>
            <a:t> </a:t>
          </a:r>
          <a:r>
            <a:rPr lang="en-US" dirty="0" err="1"/>
            <a:t>khác</a:t>
          </a:r>
          <a:r>
            <a:rPr lang="en-US" dirty="0"/>
            <a:t> </a:t>
          </a:r>
          <a:r>
            <a:rPr lang="en-US" dirty="0" err="1"/>
            <a:t>của</a:t>
          </a:r>
          <a:r>
            <a:rPr lang="en-US" dirty="0"/>
            <a:t> </a:t>
          </a:r>
          <a:r>
            <a:rPr lang="en-US" dirty="0" err="1"/>
            <a:t>ứng</a:t>
          </a:r>
          <a:r>
            <a:rPr lang="en-US" dirty="0"/>
            <a:t> </a:t>
          </a:r>
          <a:r>
            <a:rPr lang="en-US" dirty="0" err="1"/>
            <a:t>viên</a:t>
          </a:r>
          <a:endParaRPr lang="en-US" dirty="0"/>
        </a:p>
      </dgm:t>
    </dgm:pt>
    <dgm:pt modelId="{3889B055-486A-4744-938B-1D1FDE8FCE1E}" type="parTrans" cxnId="{2695BFD1-30ED-FA47-82B5-DD54C2209247}">
      <dgm:prSet/>
      <dgm:spPr/>
      <dgm:t>
        <a:bodyPr/>
        <a:lstStyle/>
        <a:p>
          <a:endParaRPr lang="en-US"/>
        </a:p>
      </dgm:t>
    </dgm:pt>
    <dgm:pt modelId="{0401CDB7-5631-5440-AC07-0D8883BE1560}" type="sibTrans" cxnId="{2695BFD1-30ED-FA47-82B5-DD54C2209247}">
      <dgm:prSet/>
      <dgm:spPr/>
      <dgm:t>
        <a:bodyPr/>
        <a:lstStyle/>
        <a:p>
          <a:endParaRPr lang="en-US"/>
        </a:p>
      </dgm:t>
    </dgm:pt>
    <dgm:pt modelId="{36C122DE-AF93-B640-BA80-780AEDE07775}">
      <dgm:prSet/>
      <dgm:spPr/>
      <dgm:t>
        <a:bodyPr/>
        <a:lstStyle/>
        <a:p>
          <a:pPr rtl="0"/>
          <a:r>
            <a:rPr lang="en-US" dirty="0" err="1"/>
            <a:t>Tổng</a:t>
          </a:r>
          <a:r>
            <a:rPr lang="en-US" dirty="0"/>
            <a:t> </a:t>
          </a:r>
          <a:r>
            <a:rPr lang="en-US" dirty="0" err="1"/>
            <a:t>kết</a:t>
          </a:r>
          <a:r>
            <a:rPr lang="en-US" dirty="0"/>
            <a:t> </a:t>
          </a:r>
          <a:r>
            <a:rPr lang="en-US" dirty="0" err="1"/>
            <a:t>lịch</a:t>
          </a:r>
          <a:r>
            <a:rPr lang="en-US" dirty="0"/>
            <a:t> </a:t>
          </a:r>
          <a:r>
            <a:rPr lang="en-US" dirty="0" err="1"/>
            <a:t>sư</a:t>
          </a:r>
          <a:r>
            <a:rPr lang="en-US" dirty="0"/>
            <a:t>̉ </a:t>
          </a:r>
          <a:r>
            <a:rPr lang="en-US" dirty="0" err="1"/>
            <a:t>của</a:t>
          </a:r>
          <a:r>
            <a:rPr lang="en-US" dirty="0"/>
            <a:t> </a:t>
          </a:r>
          <a:r>
            <a:rPr lang="en-US" dirty="0" err="1"/>
            <a:t>bạn</a:t>
          </a:r>
          <a:r>
            <a:rPr lang="en-US" dirty="0"/>
            <a:t> </a:t>
          </a:r>
          <a:r>
            <a:rPr lang="en-US" dirty="0" err="1"/>
            <a:t>va</a:t>
          </a:r>
          <a:r>
            <a:rPr lang="en-US" dirty="0"/>
            <a:t>̀ </a:t>
          </a:r>
          <a:r>
            <a:rPr lang="en-US" dirty="0" err="1"/>
            <a:t>những</a:t>
          </a:r>
          <a:r>
            <a:rPr lang="en-US" dirty="0"/>
            <a:t> </a:t>
          </a:r>
          <a:r>
            <a:rPr lang="en-US" dirty="0" err="1"/>
            <a:t>năng</a:t>
          </a:r>
          <a:r>
            <a:rPr lang="en-US" dirty="0"/>
            <a:t> </a:t>
          </a:r>
          <a:r>
            <a:rPr lang="en-US" dirty="0" err="1"/>
            <a:t>lực</a:t>
          </a:r>
          <a:r>
            <a:rPr lang="en-US" dirty="0"/>
            <a:t> </a:t>
          </a:r>
          <a:r>
            <a:rPr lang="en-US" dirty="0" err="1"/>
            <a:t>cho</a:t>
          </a:r>
          <a:r>
            <a:rPr lang="en-US" dirty="0"/>
            <a:t> </a:t>
          </a:r>
          <a:r>
            <a:rPr lang="en-US" dirty="0" err="1"/>
            <a:t>một</a:t>
          </a:r>
          <a:r>
            <a:rPr lang="en-US" dirty="0"/>
            <a:t> </a:t>
          </a:r>
          <a:r>
            <a:rPr lang="en-US" dirty="0" err="1"/>
            <a:t>công</a:t>
          </a:r>
          <a:r>
            <a:rPr lang="en-US" dirty="0"/>
            <a:t> </a:t>
          </a:r>
          <a:r>
            <a:rPr lang="en-US" dirty="0" err="1"/>
            <a:t>việc</a:t>
          </a:r>
          <a:r>
            <a:rPr lang="en-US" dirty="0"/>
            <a:t>. </a:t>
          </a:r>
        </a:p>
      </dgm:t>
    </dgm:pt>
    <dgm:pt modelId="{F4DD2667-C165-8148-A06D-08D110E1AA9B}" type="parTrans" cxnId="{1AE5250A-5479-8148-BC80-6326B0AFC325}">
      <dgm:prSet/>
      <dgm:spPr/>
      <dgm:t>
        <a:bodyPr/>
        <a:lstStyle/>
        <a:p>
          <a:endParaRPr lang="en-US"/>
        </a:p>
      </dgm:t>
    </dgm:pt>
    <dgm:pt modelId="{CD6310E9-6CCA-C043-AA86-48D47F9E5C55}" type="sibTrans" cxnId="{1AE5250A-5479-8148-BC80-6326B0AFC325}">
      <dgm:prSet/>
      <dgm:spPr/>
      <dgm:t>
        <a:bodyPr/>
        <a:lstStyle/>
        <a:p>
          <a:endParaRPr lang="en-US"/>
        </a:p>
      </dgm:t>
    </dgm:pt>
    <dgm:pt modelId="{21B9D889-917F-3B45-A3BB-EF8AD08801F3}" type="pres">
      <dgm:prSet presAssocID="{D9F204A5-1BD5-BD48-8D3C-E4BDB5EA2082}" presName="diagram" presStyleCnt="0">
        <dgm:presLayoutVars>
          <dgm:chPref val="1"/>
          <dgm:dir/>
          <dgm:animOne val="branch"/>
          <dgm:animLvl val="lvl"/>
          <dgm:resizeHandles/>
        </dgm:presLayoutVars>
      </dgm:prSet>
      <dgm:spPr/>
    </dgm:pt>
    <dgm:pt modelId="{0904825D-3129-514F-A6AF-A02FCCCFAA68}" type="pres">
      <dgm:prSet presAssocID="{222DA816-1277-7146-9433-9B90324A32C3}" presName="root" presStyleCnt="0"/>
      <dgm:spPr/>
    </dgm:pt>
    <dgm:pt modelId="{115F6AC3-F692-8446-B789-44B38B5DFCF6}" type="pres">
      <dgm:prSet presAssocID="{222DA816-1277-7146-9433-9B90324A32C3}" presName="rootComposite" presStyleCnt="0"/>
      <dgm:spPr/>
    </dgm:pt>
    <dgm:pt modelId="{A5FE6247-E1D2-304C-9C71-881A081803F6}" type="pres">
      <dgm:prSet presAssocID="{222DA816-1277-7146-9433-9B90324A32C3}" presName="rootText" presStyleLbl="node1" presStyleIdx="0" presStyleCnt="1"/>
      <dgm:spPr/>
    </dgm:pt>
    <dgm:pt modelId="{59965DCD-6784-FD47-BBD0-4A11ED083CC7}" type="pres">
      <dgm:prSet presAssocID="{222DA816-1277-7146-9433-9B90324A32C3}" presName="rootConnector" presStyleLbl="node1" presStyleIdx="0" presStyleCnt="1"/>
      <dgm:spPr/>
    </dgm:pt>
    <dgm:pt modelId="{EF03AC1D-BC70-AA49-916A-1D5C3D56BA38}" type="pres">
      <dgm:prSet presAssocID="{222DA816-1277-7146-9433-9B90324A32C3}" presName="childShape" presStyleCnt="0"/>
      <dgm:spPr/>
    </dgm:pt>
    <dgm:pt modelId="{5867567A-4BDF-2B4C-8D9F-F0BB1ACA1BB6}" type="pres">
      <dgm:prSet presAssocID="{3889B055-486A-4744-938B-1D1FDE8FCE1E}" presName="Name13" presStyleLbl="parChTrans1D2" presStyleIdx="0" presStyleCnt="2"/>
      <dgm:spPr/>
    </dgm:pt>
    <dgm:pt modelId="{A8842C8D-6BD3-3A46-8745-B28FD9E754D8}" type="pres">
      <dgm:prSet presAssocID="{95A86E38-B9B3-6245-9C59-C9F3D0BE72BA}" presName="childText" presStyleLbl="bgAcc1" presStyleIdx="0" presStyleCnt="2" custScaleX="276733">
        <dgm:presLayoutVars>
          <dgm:bulletEnabled val="1"/>
        </dgm:presLayoutVars>
      </dgm:prSet>
      <dgm:spPr/>
    </dgm:pt>
    <dgm:pt modelId="{A587C1FE-882F-8847-8DCD-46620F8D53F9}" type="pres">
      <dgm:prSet presAssocID="{F4DD2667-C165-8148-A06D-08D110E1AA9B}" presName="Name13" presStyleLbl="parChTrans1D2" presStyleIdx="1" presStyleCnt="2"/>
      <dgm:spPr/>
    </dgm:pt>
    <dgm:pt modelId="{7D1BD681-D43B-8C42-8E7B-7A5934534469}" type="pres">
      <dgm:prSet presAssocID="{36C122DE-AF93-B640-BA80-780AEDE07775}" presName="childText" presStyleLbl="bgAcc1" presStyleIdx="1" presStyleCnt="2" custScaleX="276733">
        <dgm:presLayoutVars>
          <dgm:bulletEnabled val="1"/>
        </dgm:presLayoutVars>
      </dgm:prSet>
      <dgm:spPr/>
    </dgm:pt>
  </dgm:ptLst>
  <dgm:cxnLst>
    <dgm:cxn modelId="{1AE5250A-5479-8148-BC80-6326B0AFC325}" srcId="{222DA816-1277-7146-9433-9B90324A32C3}" destId="{36C122DE-AF93-B640-BA80-780AEDE07775}" srcOrd="1" destOrd="0" parTransId="{F4DD2667-C165-8148-A06D-08D110E1AA9B}" sibTransId="{CD6310E9-6CCA-C043-AA86-48D47F9E5C55}"/>
    <dgm:cxn modelId="{2BB5E028-D578-2D45-822D-ACA653E08A0B}" type="presOf" srcId="{95A86E38-B9B3-6245-9C59-C9F3D0BE72BA}" destId="{A8842C8D-6BD3-3A46-8745-B28FD9E754D8}" srcOrd="0" destOrd="0" presId="urn:microsoft.com/office/officeart/2005/8/layout/hierarchy3"/>
    <dgm:cxn modelId="{ACA74631-4278-284D-B659-D05F696824D2}" srcId="{D9F204A5-1BD5-BD48-8D3C-E4BDB5EA2082}" destId="{222DA816-1277-7146-9433-9B90324A32C3}" srcOrd="0" destOrd="0" parTransId="{5C4195DA-BA0F-C84F-B7CF-E7A75BAED9C3}" sibTransId="{73EDF4C7-E896-9D4B-9956-697EDE26DB87}"/>
    <dgm:cxn modelId="{06880371-C5F4-694E-8DE2-2C5FF55CE8E5}" type="presOf" srcId="{222DA816-1277-7146-9433-9B90324A32C3}" destId="{A5FE6247-E1D2-304C-9C71-881A081803F6}" srcOrd="0" destOrd="0" presId="urn:microsoft.com/office/officeart/2005/8/layout/hierarchy3"/>
    <dgm:cxn modelId="{A03AA884-7ED2-7F49-A572-CBFA69CE738A}" type="presOf" srcId="{3889B055-486A-4744-938B-1D1FDE8FCE1E}" destId="{5867567A-4BDF-2B4C-8D9F-F0BB1ACA1BB6}" srcOrd="0" destOrd="0" presId="urn:microsoft.com/office/officeart/2005/8/layout/hierarchy3"/>
    <dgm:cxn modelId="{613A828E-6B30-0144-A12F-AEFBC7A5D57E}" type="presOf" srcId="{36C122DE-AF93-B640-BA80-780AEDE07775}" destId="{7D1BD681-D43B-8C42-8E7B-7A5934534469}" srcOrd="0" destOrd="0" presId="urn:microsoft.com/office/officeart/2005/8/layout/hierarchy3"/>
    <dgm:cxn modelId="{059F239D-3B0E-B843-A4BA-7C05038F4CC1}" type="presOf" srcId="{F4DD2667-C165-8148-A06D-08D110E1AA9B}" destId="{A587C1FE-882F-8847-8DCD-46620F8D53F9}" srcOrd="0" destOrd="0" presId="urn:microsoft.com/office/officeart/2005/8/layout/hierarchy3"/>
    <dgm:cxn modelId="{C61C51CB-335E-2347-BC54-FCD5532FF56D}" type="presOf" srcId="{222DA816-1277-7146-9433-9B90324A32C3}" destId="{59965DCD-6784-FD47-BBD0-4A11ED083CC7}" srcOrd="1" destOrd="0" presId="urn:microsoft.com/office/officeart/2005/8/layout/hierarchy3"/>
    <dgm:cxn modelId="{2695BFD1-30ED-FA47-82B5-DD54C2209247}" srcId="{222DA816-1277-7146-9433-9B90324A32C3}" destId="{95A86E38-B9B3-6245-9C59-C9F3D0BE72BA}" srcOrd="0" destOrd="0" parTransId="{3889B055-486A-4744-938B-1D1FDE8FCE1E}" sibTransId="{0401CDB7-5631-5440-AC07-0D8883BE1560}"/>
    <dgm:cxn modelId="{462760F1-17EE-3144-B351-A51B62030B7D}" type="presOf" srcId="{D9F204A5-1BD5-BD48-8D3C-E4BDB5EA2082}" destId="{21B9D889-917F-3B45-A3BB-EF8AD08801F3}" srcOrd="0" destOrd="0" presId="urn:microsoft.com/office/officeart/2005/8/layout/hierarchy3"/>
    <dgm:cxn modelId="{48F93FF3-29B8-3145-A02E-767FB1A8C91A}" type="presParOf" srcId="{21B9D889-917F-3B45-A3BB-EF8AD08801F3}" destId="{0904825D-3129-514F-A6AF-A02FCCCFAA68}" srcOrd="0" destOrd="0" presId="urn:microsoft.com/office/officeart/2005/8/layout/hierarchy3"/>
    <dgm:cxn modelId="{18B95614-36AE-E84B-9953-9351802A6C9A}" type="presParOf" srcId="{0904825D-3129-514F-A6AF-A02FCCCFAA68}" destId="{115F6AC3-F692-8446-B789-44B38B5DFCF6}" srcOrd="0" destOrd="0" presId="urn:microsoft.com/office/officeart/2005/8/layout/hierarchy3"/>
    <dgm:cxn modelId="{F9EDF3DA-7811-664C-BE9C-7550AB5D112C}" type="presParOf" srcId="{115F6AC3-F692-8446-B789-44B38B5DFCF6}" destId="{A5FE6247-E1D2-304C-9C71-881A081803F6}" srcOrd="0" destOrd="0" presId="urn:microsoft.com/office/officeart/2005/8/layout/hierarchy3"/>
    <dgm:cxn modelId="{2CC86814-6ABF-6D46-9A03-D52C699922CE}" type="presParOf" srcId="{115F6AC3-F692-8446-B789-44B38B5DFCF6}" destId="{59965DCD-6784-FD47-BBD0-4A11ED083CC7}" srcOrd="1" destOrd="0" presId="urn:microsoft.com/office/officeart/2005/8/layout/hierarchy3"/>
    <dgm:cxn modelId="{9519EA13-2690-F84D-BD0E-9366071EAF90}" type="presParOf" srcId="{0904825D-3129-514F-A6AF-A02FCCCFAA68}" destId="{EF03AC1D-BC70-AA49-916A-1D5C3D56BA38}" srcOrd="1" destOrd="0" presId="urn:microsoft.com/office/officeart/2005/8/layout/hierarchy3"/>
    <dgm:cxn modelId="{719AFF73-B4D4-A545-A8EA-B2913C16E378}" type="presParOf" srcId="{EF03AC1D-BC70-AA49-916A-1D5C3D56BA38}" destId="{5867567A-4BDF-2B4C-8D9F-F0BB1ACA1BB6}" srcOrd="0" destOrd="0" presId="urn:microsoft.com/office/officeart/2005/8/layout/hierarchy3"/>
    <dgm:cxn modelId="{F05DDFC3-26DB-7644-95D6-2BC495E56726}" type="presParOf" srcId="{EF03AC1D-BC70-AA49-916A-1D5C3D56BA38}" destId="{A8842C8D-6BD3-3A46-8745-B28FD9E754D8}" srcOrd="1" destOrd="0" presId="urn:microsoft.com/office/officeart/2005/8/layout/hierarchy3"/>
    <dgm:cxn modelId="{87DE0DA5-8CA0-B743-BA54-718852982F0B}" type="presParOf" srcId="{EF03AC1D-BC70-AA49-916A-1D5C3D56BA38}" destId="{A587C1FE-882F-8847-8DCD-46620F8D53F9}" srcOrd="2" destOrd="0" presId="urn:microsoft.com/office/officeart/2005/8/layout/hierarchy3"/>
    <dgm:cxn modelId="{870391A9-C07F-AD4B-B21E-3075290BAD59}" type="presParOf" srcId="{EF03AC1D-BC70-AA49-916A-1D5C3D56BA38}" destId="{7D1BD681-D43B-8C42-8E7B-7A5934534469}"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9F204A5-1BD5-BD48-8D3C-E4BDB5EA2082}" type="doc">
      <dgm:prSet loTypeId="urn:microsoft.com/office/officeart/2005/8/layout/hierarchy3" loCatId="hierarchy" qsTypeId="urn:microsoft.com/office/officeart/2005/8/quickstyle/simple4" qsCatId="simple" csTypeId="urn:microsoft.com/office/officeart/2005/8/colors/accent1_2" csCatId="accent1" phldr="1"/>
      <dgm:spPr/>
      <dgm:t>
        <a:bodyPr/>
        <a:lstStyle/>
        <a:p>
          <a:endParaRPr lang="en-US"/>
        </a:p>
      </dgm:t>
    </dgm:pt>
    <dgm:pt modelId="{222DA816-1277-7146-9433-9B90324A32C3}">
      <dgm:prSet custT="1"/>
      <dgm:spPr/>
      <dgm:t>
        <a:bodyPr/>
        <a:lstStyle/>
        <a:p>
          <a:pPr rtl="0"/>
          <a:r>
            <a:rPr lang="vi-VN" sz="3200" dirty="0"/>
            <a:t>Mục đích của </a:t>
          </a:r>
          <a:r>
            <a:rPr lang="en-US" sz="3200" dirty="0"/>
            <a:t>Résumé</a:t>
          </a:r>
        </a:p>
      </dgm:t>
    </dgm:pt>
    <dgm:pt modelId="{5C4195DA-BA0F-C84F-B7CF-E7A75BAED9C3}" type="parTrans" cxnId="{ACA74631-4278-284D-B659-D05F696824D2}">
      <dgm:prSet/>
      <dgm:spPr/>
      <dgm:t>
        <a:bodyPr/>
        <a:lstStyle/>
        <a:p>
          <a:endParaRPr lang="en-US"/>
        </a:p>
      </dgm:t>
    </dgm:pt>
    <dgm:pt modelId="{73EDF4C7-E896-9D4B-9956-697EDE26DB87}" type="sibTrans" cxnId="{ACA74631-4278-284D-B659-D05F696824D2}">
      <dgm:prSet/>
      <dgm:spPr/>
      <dgm:t>
        <a:bodyPr/>
        <a:lstStyle/>
        <a:p>
          <a:endParaRPr lang="en-US"/>
        </a:p>
      </dgm:t>
    </dgm:pt>
    <dgm:pt modelId="{95A86E38-B9B3-6245-9C59-C9F3D0BE72BA}">
      <dgm:prSet custT="1"/>
      <dgm:spPr/>
      <dgm:t>
        <a:bodyPr/>
        <a:lstStyle/>
        <a:p>
          <a:pPr rtl="0"/>
          <a:r>
            <a:rPr lang="vi-VN" sz="2800" dirty="0"/>
            <a:t>G</a:t>
          </a:r>
          <a:r>
            <a:rPr lang="en-US" sz="2800" dirty="0" err="1"/>
            <a:t>iúp</a:t>
          </a:r>
          <a:r>
            <a:rPr lang="en-US" sz="2800" dirty="0"/>
            <a:t> </a:t>
          </a:r>
          <a:r>
            <a:rPr lang="en-US" sz="2800" dirty="0" err="1"/>
            <a:t>bạn</a:t>
          </a:r>
          <a:r>
            <a:rPr lang="en-US" sz="2800" dirty="0"/>
            <a:t> </a:t>
          </a:r>
          <a:r>
            <a:rPr lang="en-US" sz="2800" dirty="0" err="1"/>
            <a:t>có</a:t>
          </a:r>
          <a:r>
            <a:rPr lang="en-US" sz="2800" dirty="0"/>
            <a:t> </a:t>
          </a:r>
          <a:r>
            <a:rPr lang="en-US" sz="2800" dirty="0" err="1"/>
            <a:t>được</a:t>
          </a:r>
          <a:r>
            <a:rPr lang="en-US" sz="2800" dirty="0"/>
            <a:t> </a:t>
          </a:r>
          <a:r>
            <a:rPr lang="en-US" sz="2800" dirty="0" err="1"/>
            <a:t>một</a:t>
          </a:r>
          <a:r>
            <a:rPr lang="en-US" sz="2800" dirty="0"/>
            <a:t> </a:t>
          </a:r>
          <a:r>
            <a:rPr lang="en-US" sz="2800" dirty="0" err="1"/>
            <a:t>cuộc</a:t>
          </a:r>
          <a:r>
            <a:rPr lang="en-US" sz="2800" dirty="0"/>
            <a:t> </a:t>
          </a:r>
          <a:r>
            <a:rPr lang="en-US" sz="2800" dirty="0" err="1"/>
            <a:t>phỏng</a:t>
          </a:r>
          <a:r>
            <a:rPr lang="en-US" sz="2800" dirty="0"/>
            <a:t> </a:t>
          </a:r>
          <a:r>
            <a:rPr lang="en-US" sz="2800" dirty="0" err="1"/>
            <a:t>vấn</a:t>
          </a:r>
          <a:endParaRPr lang="en-US" sz="2800" dirty="0"/>
        </a:p>
      </dgm:t>
    </dgm:pt>
    <dgm:pt modelId="{3889B055-486A-4744-938B-1D1FDE8FCE1E}" type="parTrans" cxnId="{2695BFD1-30ED-FA47-82B5-DD54C2209247}">
      <dgm:prSet/>
      <dgm:spPr/>
      <dgm:t>
        <a:bodyPr/>
        <a:lstStyle/>
        <a:p>
          <a:endParaRPr lang="en-US"/>
        </a:p>
      </dgm:t>
    </dgm:pt>
    <dgm:pt modelId="{0401CDB7-5631-5440-AC07-0D8883BE1560}" type="sibTrans" cxnId="{2695BFD1-30ED-FA47-82B5-DD54C2209247}">
      <dgm:prSet/>
      <dgm:spPr/>
      <dgm:t>
        <a:bodyPr/>
        <a:lstStyle/>
        <a:p>
          <a:endParaRPr lang="en-US"/>
        </a:p>
      </dgm:t>
    </dgm:pt>
    <dgm:pt modelId="{36C122DE-AF93-B640-BA80-780AEDE07775}">
      <dgm:prSet custT="1"/>
      <dgm:spPr/>
      <dgm:t>
        <a:bodyPr/>
        <a:lstStyle/>
        <a:p>
          <a:pPr rtl="0"/>
          <a:r>
            <a:rPr lang="vi-VN" sz="2800" dirty="0"/>
            <a:t>K</a:t>
          </a:r>
          <a:r>
            <a:rPr lang="en-US" sz="2800" dirty="0" err="1"/>
            <a:t>hông</a:t>
          </a:r>
          <a:r>
            <a:rPr lang="en-US" sz="2800" dirty="0"/>
            <a:t> </a:t>
          </a:r>
          <a:r>
            <a:rPr lang="en-US" sz="2800" dirty="0" err="1"/>
            <a:t>phải</a:t>
          </a:r>
          <a:r>
            <a:rPr lang="en-US" sz="2800" dirty="0"/>
            <a:t> </a:t>
          </a:r>
          <a:r>
            <a:rPr lang="en-US" sz="2800" dirty="0" err="1"/>
            <a:t>để</a:t>
          </a:r>
          <a:r>
            <a:rPr lang="en-US" sz="2800" dirty="0"/>
            <a:t> </a:t>
          </a:r>
          <a:r>
            <a:rPr lang="en-US" sz="2800" dirty="0" err="1"/>
            <a:t>giúp</a:t>
          </a:r>
          <a:r>
            <a:rPr lang="en-US" sz="2800" dirty="0"/>
            <a:t> </a:t>
          </a:r>
          <a:r>
            <a:rPr lang="en-US" sz="2800" dirty="0" err="1"/>
            <a:t>bạn</a:t>
          </a:r>
          <a:r>
            <a:rPr lang="en-US" sz="2800" dirty="0"/>
            <a:t> </a:t>
          </a:r>
          <a:r>
            <a:rPr lang="en-US" sz="2800" dirty="0" err="1"/>
            <a:t>có</a:t>
          </a:r>
          <a:r>
            <a:rPr lang="en-US" sz="2800" dirty="0"/>
            <a:t> </a:t>
          </a:r>
          <a:r>
            <a:rPr lang="en-US" sz="2800" dirty="0" err="1"/>
            <a:t>được</a:t>
          </a:r>
          <a:r>
            <a:rPr lang="en-US" sz="2800" dirty="0"/>
            <a:t> </a:t>
          </a:r>
          <a:r>
            <a:rPr lang="en-US" sz="2800" dirty="0" err="1"/>
            <a:t>một</a:t>
          </a:r>
          <a:r>
            <a:rPr lang="en-US" sz="2800" dirty="0"/>
            <a:t> </a:t>
          </a:r>
          <a:r>
            <a:rPr lang="en-US" sz="2800" dirty="0" err="1"/>
            <a:t>công</a:t>
          </a:r>
          <a:r>
            <a:rPr lang="en-US" sz="2800" dirty="0"/>
            <a:t> </a:t>
          </a:r>
          <a:r>
            <a:rPr lang="en-US" sz="2800" dirty="0" err="1"/>
            <a:t>việc</a:t>
          </a:r>
          <a:endParaRPr lang="en-US" sz="2800" dirty="0"/>
        </a:p>
      </dgm:t>
    </dgm:pt>
    <dgm:pt modelId="{F4DD2667-C165-8148-A06D-08D110E1AA9B}" type="parTrans" cxnId="{1AE5250A-5479-8148-BC80-6326B0AFC325}">
      <dgm:prSet/>
      <dgm:spPr/>
      <dgm:t>
        <a:bodyPr/>
        <a:lstStyle/>
        <a:p>
          <a:endParaRPr lang="en-US"/>
        </a:p>
      </dgm:t>
    </dgm:pt>
    <dgm:pt modelId="{CD6310E9-6CCA-C043-AA86-48D47F9E5C55}" type="sibTrans" cxnId="{1AE5250A-5479-8148-BC80-6326B0AFC325}">
      <dgm:prSet/>
      <dgm:spPr/>
      <dgm:t>
        <a:bodyPr/>
        <a:lstStyle/>
        <a:p>
          <a:endParaRPr lang="en-US"/>
        </a:p>
      </dgm:t>
    </dgm:pt>
    <dgm:pt modelId="{21B9D889-917F-3B45-A3BB-EF8AD08801F3}" type="pres">
      <dgm:prSet presAssocID="{D9F204A5-1BD5-BD48-8D3C-E4BDB5EA2082}" presName="diagram" presStyleCnt="0">
        <dgm:presLayoutVars>
          <dgm:chPref val="1"/>
          <dgm:dir/>
          <dgm:animOne val="branch"/>
          <dgm:animLvl val="lvl"/>
          <dgm:resizeHandles/>
        </dgm:presLayoutVars>
      </dgm:prSet>
      <dgm:spPr/>
    </dgm:pt>
    <dgm:pt modelId="{0904825D-3129-514F-A6AF-A02FCCCFAA68}" type="pres">
      <dgm:prSet presAssocID="{222DA816-1277-7146-9433-9B90324A32C3}" presName="root" presStyleCnt="0"/>
      <dgm:spPr/>
    </dgm:pt>
    <dgm:pt modelId="{115F6AC3-F692-8446-B789-44B38B5DFCF6}" type="pres">
      <dgm:prSet presAssocID="{222DA816-1277-7146-9433-9B90324A32C3}" presName="rootComposite" presStyleCnt="0"/>
      <dgm:spPr/>
    </dgm:pt>
    <dgm:pt modelId="{A5FE6247-E1D2-304C-9C71-881A081803F6}" type="pres">
      <dgm:prSet presAssocID="{222DA816-1277-7146-9433-9B90324A32C3}" presName="rootText" presStyleLbl="node1" presStyleIdx="0" presStyleCnt="1" custScaleX="221381"/>
      <dgm:spPr/>
    </dgm:pt>
    <dgm:pt modelId="{59965DCD-6784-FD47-BBD0-4A11ED083CC7}" type="pres">
      <dgm:prSet presAssocID="{222DA816-1277-7146-9433-9B90324A32C3}" presName="rootConnector" presStyleLbl="node1" presStyleIdx="0" presStyleCnt="1"/>
      <dgm:spPr/>
    </dgm:pt>
    <dgm:pt modelId="{EF03AC1D-BC70-AA49-916A-1D5C3D56BA38}" type="pres">
      <dgm:prSet presAssocID="{222DA816-1277-7146-9433-9B90324A32C3}" presName="childShape" presStyleCnt="0"/>
      <dgm:spPr/>
    </dgm:pt>
    <dgm:pt modelId="{5867567A-4BDF-2B4C-8D9F-F0BB1ACA1BB6}" type="pres">
      <dgm:prSet presAssocID="{3889B055-486A-4744-938B-1D1FDE8FCE1E}" presName="Name13" presStyleLbl="parChTrans1D2" presStyleIdx="0" presStyleCnt="2"/>
      <dgm:spPr/>
    </dgm:pt>
    <dgm:pt modelId="{A8842C8D-6BD3-3A46-8745-B28FD9E754D8}" type="pres">
      <dgm:prSet presAssocID="{95A86E38-B9B3-6245-9C59-C9F3D0BE72BA}" presName="childText" presStyleLbl="bgAcc1" presStyleIdx="0" presStyleCnt="2" custScaleX="276733">
        <dgm:presLayoutVars>
          <dgm:bulletEnabled val="1"/>
        </dgm:presLayoutVars>
      </dgm:prSet>
      <dgm:spPr/>
    </dgm:pt>
    <dgm:pt modelId="{A587C1FE-882F-8847-8DCD-46620F8D53F9}" type="pres">
      <dgm:prSet presAssocID="{F4DD2667-C165-8148-A06D-08D110E1AA9B}" presName="Name13" presStyleLbl="parChTrans1D2" presStyleIdx="1" presStyleCnt="2"/>
      <dgm:spPr/>
    </dgm:pt>
    <dgm:pt modelId="{7D1BD681-D43B-8C42-8E7B-7A5934534469}" type="pres">
      <dgm:prSet presAssocID="{36C122DE-AF93-B640-BA80-780AEDE07775}" presName="childText" presStyleLbl="bgAcc1" presStyleIdx="1" presStyleCnt="2" custScaleX="276733">
        <dgm:presLayoutVars>
          <dgm:bulletEnabled val="1"/>
        </dgm:presLayoutVars>
      </dgm:prSet>
      <dgm:spPr/>
    </dgm:pt>
  </dgm:ptLst>
  <dgm:cxnLst>
    <dgm:cxn modelId="{1AE5250A-5479-8148-BC80-6326B0AFC325}" srcId="{222DA816-1277-7146-9433-9B90324A32C3}" destId="{36C122DE-AF93-B640-BA80-780AEDE07775}" srcOrd="1" destOrd="0" parTransId="{F4DD2667-C165-8148-A06D-08D110E1AA9B}" sibTransId="{CD6310E9-6CCA-C043-AA86-48D47F9E5C55}"/>
    <dgm:cxn modelId="{97E5A216-6474-EE46-A96F-3F046C7E937A}" type="presOf" srcId="{F4DD2667-C165-8148-A06D-08D110E1AA9B}" destId="{A587C1FE-882F-8847-8DCD-46620F8D53F9}" srcOrd="0" destOrd="0" presId="urn:microsoft.com/office/officeart/2005/8/layout/hierarchy3"/>
    <dgm:cxn modelId="{08C9F31D-5CF3-A14F-A99F-AC4E4CDA2936}" type="presOf" srcId="{95A86E38-B9B3-6245-9C59-C9F3D0BE72BA}" destId="{A8842C8D-6BD3-3A46-8745-B28FD9E754D8}" srcOrd="0" destOrd="0" presId="urn:microsoft.com/office/officeart/2005/8/layout/hierarchy3"/>
    <dgm:cxn modelId="{ACA74631-4278-284D-B659-D05F696824D2}" srcId="{D9F204A5-1BD5-BD48-8D3C-E4BDB5EA2082}" destId="{222DA816-1277-7146-9433-9B90324A32C3}" srcOrd="0" destOrd="0" parTransId="{5C4195DA-BA0F-C84F-B7CF-E7A75BAED9C3}" sibTransId="{73EDF4C7-E896-9D4B-9956-697EDE26DB87}"/>
    <dgm:cxn modelId="{38637237-19CF-3B48-AD14-C821DA3EA3DC}" type="presOf" srcId="{D9F204A5-1BD5-BD48-8D3C-E4BDB5EA2082}" destId="{21B9D889-917F-3B45-A3BB-EF8AD08801F3}" srcOrd="0" destOrd="0" presId="urn:microsoft.com/office/officeart/2005/8/layout/hierarchy3"/>
    <dgm:cxn modelId="{A01CF670-232B-4B4F-91DB-DF5316F3A54A}" type="presOf" srcId="{36C122DE-AF93-B640-BA80-780AEDE07775}" destId="{7D1BD681-D43B-8C42-8E7B-7A5934534469}" srcOrd="0" destOrd="0" presId="urn:microsoft.com/office/officeart/2005/8/layout/hierarchy3"/>
    <dgm:cxn modelId="{737397C1-1454-AC44-A9DF-8A9991FB9D69}" type="presOf" srcId="{3889B055-486A-4744-938B-1D1FDE8FCE1E}" destId="{5867567A-4BDF-2B4C-8D9F-F0BB1ACA1BB6}" srcOrd="0" destOrd="0" presId="urn:microsoft.com/office/officeart/2005/8/layout/hierarchy3"/>
    <dgm:cxn modelId="{2695BFD1-30ED-FA47-82B5-DD54C2209247}" srcId="{222DA816-1277-7146-9433-9B90324A32C3}" destId="{95A86E38-B9B3-6245-9C59-C9F3D0BE72BA}" srcOrd="0" destOrd="0" parTransId="{3889B055-486A-4744-938B-1D1FDE8FCE1E}" sibTransId="{0401CDB7-5631-5440-AC07-0D8883BE1560}"/>
    <dgm:cxn modelId="{71054CDD-C878-7C4F-BDE0-36043AB3279E}" type="presOf" srcId="{222DA816-1277-7146-9433-9B90324A32C3}" destId="{59965DCD-6784-FD47-BBD0-4A11ED083CC7}" srcOrd="1" destOrd="0" presId="urn:microsoft.com/office/officeart/2005/8/layout/hierarchy3"/>
    <dgm:cxn modelId="{AB8A91EA-9D18-E14E-B737-097396ABA336}" type="presOf" srcId="{222DA816-1277-7146-9433-9B90324A32C3}" destId="{A5FE6247-E1D2-304C-9C71-881A081803F6}" srcOrd="0" destOrd="0" presId="urn:microsoft.com/office/officeart/2005/8/layout/hierarchy3"/>
    <dgm:cxn modelId="{6FB51281-DD64-AC48-892C-3EE086DA76C7}" type="presParOf" srcId="{21B9D889-917F-3B45-A3BB-EF8AD08801F3}" destId="{0904825D-3129-514F-A6AF-A02FCCCFAA68}" srcOrd="0" destOrd="0" presId="urn:microsoft.com/office/officeart/2005/8/layout/hierarchy3"/>
    <dgm:cxn modelId="{62D852EF-38EC-DE49-9678-AEC412E3652E}" type="presParOf" srcId="{0904825D-3129-514F-A6AF-A02FCCCFAA68}" destId="{115F6AC3-F692-8446-B789-44B38B5DFCF6}" srcOrd="0" destOrd="0" presId="urn:microsoft.com/office/officeart/2005/8/layout/hierarchy3"/>
    <dgm:cxn modelId="{13D059ED-A697-A34C-8D35-65782164F308}" type="presParOf" srcId="{115F6AC3-F692-8446-B789-44B38B5DFCF6}" destId="{A5FE6247-E1D2-304C-9C71-881A081803F6}" srcOrd="0" destOrd="0" presId="urn:microsoft.com/office/officeart/2005/8/layout/hierarchy3"/>
    <dgm:cxn modelId="{345A3CDF-6D8B-4847-BC72-2B296DB83127}" type="presParOf" srcId="{115F6AC3-F692-8446-B789-44B38B5DFCF6}" destId="{59965DCD-6784-FD47-BBD0-4A11ED083CC7}" srcOrd="1" destOrd="0" presId="urn:microsoft.com/office/officeart/2005/8/layout/hierarchy3"/>
    <dgm:cxn modelId="{E3B5F9C9-1BE9-1F40-B819-5FADAC4949FB}" type="presParOf" srcId="{0904825D-3129-514F-A6AF-A02FCCCFAA68}" destId="{EF03AC1D-BC70-AA49-916A-1D5C3D56BA38}" srcOrd="1" destOrd="0" presId="urn:microsoft.com/office/officeart/2005/8/layout/hierarchy3"/>
    <dgm:cxn modelId="{9225B34A-6A8D-5149-B783-DE313AFE3699}" type="presParOf" srcId="{EF03AC1D-BC70-AA49-916A-1D5C3D56BA38}" destId="{5867567A-4BDF-2B4C-8D9F-F0BB1ACA1BB6}" srcOrd="0" destOrd="0" presId="urn:microsoft.com/office/officeart/2005/8/layout/hierarchy3"/>
    <dgm:cxn modelId="{8CCDEC1C-6ED7-6C49-AD6A-BDF53E58297B}" type="presParOf" srcId="{EF03AC1D-BC70-AA49-916A-1D5C3D56BA38}" destId="{A8842C8D-6BD3-3A46-8745-B28FD9E754D8}" srcOrd="1" destOrd="0" presId="urn:microsoft.com/office/officeart/2005/8/layout/hierarchy3"/>
    <dgm:cxn modelId="{E95697AE-BBCC-B744-8AB8-ADDC63588060}" type="presParOf" srcId="{EF03AC1D-BC70-AA49-916A-1D5C3D56BA38}" destId="{A587C1FE-882F-8847-8DCD-46620F8D53F9}" srcOrd="2" destOrd="0" presId="urn:microsoft.com/office/officeart/2005/8/layout/hierarchy3"/>
    <dgm:cxn modelId="{40F2FB82-1B8C-8E48-8585-E090732D772D}" type="presParOf" srcId="{EF03AC1D-BC70-AA49-916A-1D5C3D56BA38}" destId="{7D1BD681-D43B-8C42-8E7B-7A5934534469}"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F7377C0-1060-4A5A-A20C-3FA428EC6BCF}" type="doc">
      <dgm:prSet loTypeId="urn:microsoft.com/office/officeart/2005/8/layout/vList2" loCatId="list" qsTypeId="urn:microsoft.com/office/officeart/2005/8/quickstyle/simple1" qsCatId="simple" csTypeId="urn:microsoft.com/office/officeart/2005/8/colors/colorful1#88" csCatId="colorful" phldr="1"/>
      <dgm:spPr/>
      <dgm:t>
        <a:bodyPr/>
        <a:lstStyle/>
        <a:p>
          <a:endParaRPr lang="en-US"/>
        </a:p>
      </dgm:t>
    </dgm:pt>
    <dgm:pt modelId="{44678317-B8E7-4028-89DF-FEF1FC02D067}">
      <dgm:prSet phldrT="[Text]" custT="1"/>
      <dgm:spPr/>
      <dgm:t>
        <a:bodyPr/>
        <a:lstStyle/>
        <a:p>
          <a:r>
            <a:rPr lang="en-US" sz="2000" dirty="0" err="1">
              <a:latin typeface="+mj-lt"/>
              <a:cs typeface="Calibri" pitchFamily="34" charset="0"/>
            </a:rPr>
            <a:t>Thích</a:t>
          </a:r>
          <a:r>
            <a:rPr lang="en-US" sz="2000" dirty="0">
              <a:latin typeface="+mj-lt"/>
              <a:cs typeface="Calibri" pitchFamily="34" charset="0"/>
            </a:rPr>
            <a:t> </a:t>
          </a:r>
          <a:r>
            <a:rPr lang="en-US" sz="2000" dirty="0" err="1">
              <a:latin typeface="+mj-lt"/>
              <a:cs typeface="Calibri" pitchFamily="34" charset="0"/>
            </a:rPr>
            <a:t>phong</a:t>
          </a:r>
          <a:r>
            <a:rPr lang="en-US" sz="2000" dirty="0">
              <a:latin typeface="+mj-lt"/>
              <a:cs typeface="Calibri" pitchFamily="34" charset="0"/>
            </a:rPr>
            <a:t> </a:t>
          </a:r>
          <a:r>
            <a:rPr lang="en-US" sz="2000" dirty="0" err="1">
              <a:latin typeface="+mj-lt"/>
              <a:cs typeface="Calibri" pitchFamily="34" charset="0"/>
            </a:rPr>
            <a:t>cách</a:t>
          </a:r>
          <a:r>
            <a:rPr lang="en-US" sz="2000" dirty="0">
              <a:latin typeface="+mj-lt"/>
              <a:cs typeface="Calibri" pitchFamily="34" charset="0"/>
            </a:rPr>
            <a:t> </a:t>
          </a:r>
          <a:r>
            <a:rPr lang="en-US" sz="2000" dirty="0" err="1">
              <a:latin typeface="+mj-lt"/>
              <a:cs typeface="Calibri" pitchFamily="34" charset="0"/>
            </a:rPr>
            <a:t>sơ</a:t>
          </a:r>
          <a:r>
            <a:rPr lang="en-US" sz="2000" dirty="0">
              <a:latin typeface="+mj-lt"/>
              <a:cs typeface="Calibri" pitchFamily="34" charset="0"/>
            </a:rPr>
            <a:t> </a:t>
          </a:r>
          <a:r>
            <a:rPr lang="en-US" sz="2000" dirty="0" err="1">
              <a:latin typeface="+mj-lt"/>
              <a:cs typeface="Calibri" pitchFamily="34" charset="0"/>
            </a:rPr>
            <a:t>yếu</a:t>
          </a:r>
          <a:r>
            <a:rPr lang="en-US" sz="2000" dirty="0">
              <a:latin typeface="+mj-lt"/>
              <a:cs typeface="Calibri" pitchFamily="34" charset="0"/>
            </a:rPr>
            <a:t> </a:t>
          </a:r>
          <a:r>
            <a:rPr lang="en-US" sz="2000" dirty="0" err="1">
              <a:latin typeface="+mj-lt"/>
              <a:cs typeface="Calibri" pitchFamily="34" charset="0"/>
            </a:rPr>
            <a:t>lý</a:t>
          </a:r>
          <a:r>
            <a:rPr lang="en-US" sz="2000" dirty="0">
              <a:latin typeface="+mj-lt"/>
              <a:cs typeface="Calibri" pitchFamily="34" charset="0"/>
            </a:rPr>
            <a:t> </a:t>
          </a:r>
          <a:r>
            <a:rPr lang="en-US" sz="2000" dirty="0" err="1">
              <a:latin typeface="+mj-lt"/>
              <a:cs typeface="Calibri" pitchFamily="34" charset="0"/>
            </a:rPr>
            <a:t>lịch</a:t>
          </a:r>
          <a:r>
            <a:rPr lang="en-US" sz="2000" dirty="0">
              <a:latin typeface="+mj-lt"/>
              <a:cs typeface="Calibri" pitchFamily="34" charset="0"/>
            </a:rPr>
            <a:t> </a:t>
          </a:r>
          <a:r>
            <a:rPr lang="vi-VN" sz="2000" dirty="0">
              <a:latin typeface="+mj-lt"/>
              <a:cs typeface="Calibri" pitchFamily="34" charset="0"/>
            </a:rPr>
            <a:t>theo </a:t>
          </a:r>
          <a:r>
            <a:rPr lang="en-US" sz="2000" dirty="0" err="1">
              <a:latin typeface="+mj-lt"/>
              <a:cs typeface="Calibri" pitchFamily="34" charset="0"/>
            </a:rPr>
            <a:t>thứ</a:t>
          </a:r>
          <a:r>
            <a:rPr lang="en-US" sz="2000" dirty="0">
              <a:latin typeface="+mj-lt"/>
              <a:cs typeface="Calibri" pitchFamily="34" charset="0"/>
            </a:rPr>
            <a:t> </a:t>
          </a:r>
          <a:r>
            <a:rPr lang="en-US" sz="2000" dirty="0" err="1">
              <a:latin typeface="+mj-lt"/>
              <a:cs typeface="Calibri" pitchFamily="34" charset="0"/>
            </a:rPr>
            <a:t>tự</a:t>
          </a:r>
          <a:r>
            <a:rPr lang="en-US" sz="2000" dirty="0">
              <a:latin typeface="+mj-lt"/>
              <a:cs typeface="Calibri" pitchFamily="34" charset="0"/>
            </a:rPr>
            <a:t> </a:t>
          </a:r>
          <a:r>
            <a:rPr lang="en-US" sz="2000" dirty="0" err="1">
              <a:latin typeface="+mj-lt"/>
              <a:cs typeface="Calibri" pitchFamily="34" charset="0"/>
            </a:rPr>
            <a:t>thời</a:t>
          </a:r>
          <a:r>
            <a:rPr lang="en-US" sz="2000" dirty="0">
              <a:latin typeface="+mj-lt"/>
              <a:cs typeface="Calibri" pitchFamily="34" charset="0"/>
            </a:rPr>
            <a:t> </a:t>
          </a:r>
          <a:r>
            <a:rPr lang="en-US" sz="2000" dirty="0" err="1">
              <a:latin typeface="+mj-lt"/>
              <a:cs typeface="Calibri" pitchFamily="34" charset="0"/>
            </a:rPr>
            <a:t>gian</a:t>
          </a:r>
          <a:r>
            <a:rPr lang="en-US" sz="2000" dirty="0">
              <a:latin typeface="+mj-lt"/>
              <a:cs typeface="Calibri" pitchFamily="34" charset="0"/>
            </a:rPr>
            <a:t> </a:t>
          </a:r>
          <a:r>
            <a:rPr lang="vi-VN" sz="2000" dirty="0">
              <a:latin typeface="+mj-lt"/>
              <a:cs typeface="Calibri" pitchFamily="34" charset="0"/>
            </a:rPr>
            <a:t>hơn</a:t>
          </a:r>
          <a:endParaRPr lang="en-US" sz="2000" dirty="0">
            <a:latin typeface="+mj-lt"/>
            <a:cs typeface="Calibri" pitchFamily="34" charset="0"/>
          </a:endParaRPr>
        </a:p>
      </dgm:t>
    </dgm:pt>
    <dgm:pt modelId="{FA261169-5D7C-41E6-8BF9-1E42829A131B}" type="parTrans" cxnId="{76741543-FD2C-4A3E-85B6-7FEA238DC042}">
      <dgm:prSet/>
      <dgm:spPr/>
      <dgm:t>
        <a:bodyPr/>
        <a:lstStyle/>
        <a:p>
          <a:endParaRPr lang="en-US" sz="2400">
            <a:latin typeface="+mj-lt"/>
            <a:cs typeface="Calibri" pitchFamily="34" charset="0"/>
          </a:endParaRPr>
        </a:p>
      </dgm:t>
    </dgm:pt>
    <dgm:pt modelId="{41A0A5AF-F6DF-4549-A302-EB0AFDFDA842}" type="sibTrans" cxnId="{76741543-FD2C-4A3E-85B6-7FEA238DC042}">
      <dgm:prSet/>
      <dgm:spPr/>
      <dgm:t>
        <a:bodyPr/>
        <a:lstStyle/>
        <a:p>
          <a:endParaRPr lang="en-US" sz="2400">
            <a:latin typeface="+mj-lt"/>
            <a:cs typeface="Calibri" pitchFamily="34" charset="0"/>
          </a:endParaRPr>
        </a:p>
      </dgm:t>
    </dgm:pt>
    <dgm:pt modelId="{1A51B67D-48ED-46B4-A3FC-93AF7E3D2CBD}">
      <dgm:prSet custT="1"/>
      <dgm:spPr/>
      <dgm:t>
        <a:bodyPr/>
        <a:lstStyle/>
        <a:p>
          <a:r>
            <a:rPr lang="en-US" sz="2000" dirty="0" err="1">
              <a:latin typeface="+mj-lt"/>
              <a:cs typeface="Calibri" pitchFamily="34" charset="0"/>
            </a:rPr>
            <a:t>Cung</a:t>
          </a:r>
          <a:r>
            <a:rPr lang="en-US" sz="2000" dirty="0">
              <a:latin typeface="+mj-lt"/>
              <a:cs typeface="Calibri" pitchFamily="34" charset="0"/>
            </a:rPr>
            <a:t> </a:t>
          </a:r>
          <a:r>
            <a:rPr lang="en-US" sz="2000" dirty="0" err="1">
              <a:latin typeface="+mj-lt"/>
              <a:cs typeface="Calibri" pitchFamily="34" charset="0"/>
            </a:rPr>
            <a:t>cấp</a:t>
          </a:r>
          <a:r>
            <a:rPr lang="en-US" sz="2000" dirty="0">
              <a:latin typeface="+mj-lt"/>
              <a:cs typeface="Calibri" pitchFamily="34" charset="0"/>
            </a:rPr>
            <a:t> </a:t>
          </a:r>
          <a:r>
            <a:rPr lang="en-US" sz="2000" dirty="0" err="1">
              <a:latin typeface="+mj-lt"/>
              <a:cs typeface="Calibri" pitchFamily="34" charset="0"/>
            </a:rPr>
            <a:t>thông</a:t>
          </a:r>
          <a:r>
            <a:rPr lang="en-US" sz="2000" dirty="0">
              <a:latin typeface="+mj-lt"/>
              <a:cs typeface="Calibri" pitchFamily="34" charset="0"/>
            </a:rPr>
            <a:t> tin </a:t>
          </a:r>
          <a:r>
            <a:rPr lang="en-US" sz="2000" dirty="0" err="1">
              <a:latin typeface="+mj-lt"/>
              <a:cs typeface="Calibri" pitchFamily="34" charset="0"/>
            </a:rPr>
            <a:t>đầy</a:t>
          </a:r>
          <a:r>
            <a:rPr lang="en-US" sz="2000" dirty="0">
              <a:latin typeface="+mj-lt"/>
              <a:cs typeface="Calibri" pitchFamily="34" charset="0"/>
            </a:rPr>
            <a:t> </a:t>
          </a:r>
          <a:r>
            <a:rPr lang="en-US" sz="2000" dirty="0" err="1">
              <a:latin typeface="+mj-lt"/>
              <a:cs typeface="Calibri" pitchFamily="34" charset="0"/>
            </a:rPr>
            <a:t>đủ</a:t>
          </a:r>
          <a:r>
            <a:rPr lang="en-US" sz="2000" dirty="0">
              <a:latin typeface="+mj-lt"/>
              <a:cs typeface="Calibri" pitchFamily="34" charset="0"/>
            </a:rPr>
            <a:t> </a:t>
          </a:r>
          <a:r>
            <a:rPr lang="en-US" sz="2000" dirty="0" err="1">
              <a:latin typeface="+mj-lt"/>
              <a:cs typeface="Calibri" pitchFamily="34" charset="0"/>
            </a:rPr>
            <a:t>về</a:t>
          </a:r>
          <a:r>
            <a:rPr lang="en-US" sz="2000" dirty="0">
              <a:latin typeface="+mj-lt"/>
              <a:cs typeface="Calibri" pitchFamily="34" charset="0"/>
            </a:rPr>
            <a:t> </a:t>
          </a:r>
          <a:r>
            <a:rPr lang="en-US" sz="2000" dirty="0" err="1">
              <a:latin typeface="+mj-lt"/>
              <a:cs typeface="Calibri" pitchFamily="34" charset="0"/>
            </a:rPr>
            <a:t>lịch</a:t>
          </a:r>
          <a:r>
            <a:rPr lang="en-US" sz="2000" dirty="0">
              <a:latin typeface="+mj-lt"/>
              <a:cs typeface="Calibri" pitchFamily="34" charset="0"/>
            </a:rPr>
            <a:t> </a:t>
          </a:r>
          <a:r>
            <a:rPr lang="en-US" sz="2000" dirty="0" err="1">
              <a:latin typeface="+mj-lt"/>
              <a:cs typeface="Calibri" pitchFamily="34" charset="0"/>
            </a:rPr>
            <a:t>sử</a:t>
          </a:r>
          <a:r>
            <a:rPr lang="en-US" sz="2000" dirty="0">
              <a:latin typeface="+mj-lt"/>
              <a:cs typeface="Calibri" pitchFamily="34" charset="0"/>
            </a:rPr>
            <a:t> </a:t>
          </a:r>
          <a:r>
            <a:rPr lang="en-US" sz="2000" dirty="0" err="1">
              <a:latin typeface="+mj-lt"/>
              <a:cs typeface="Calibri" pitchFamily="34" charset="0"/>
            </a:rPr>
            <a:t>công</a:t>
          </a:r>
          <a:r>
            <a:rPr lang="en-US" sz="2000" dirty="0">
              <a:latin typeface="+mj-lt"/>
              <a:cs typeface="Calibri" pitchFamily="34" charset="0"/>
            </a:rPr>
            <a:t> </a:t>
          </a:r>
          <a:r>
            <a:rPr lang="en-US" sz="2000" dirty="0" err="1">
              <a:latin typeface="+mj-lt"/>
              <a:cs typeface="Calibri" pitchFamily="34" charset="0"/>
            </a:rPr>
            <a:t>việc</a:t>
          </a:r>
          <a:r>
            <a:rPr lang="en-US" sz="2000" dirty="0">
              <a:latin typeface="+mj-lt"/>
              <a:cs typeface="Calibri" pitchFamily="34" charset="0"/>
            </a:rPr>
            <a:t> </a:t>
          </a:r>
          <a:r>
            <a:rPr lang="en-US" sz="2000" dirty="0" err="1">
              <a:latin typeface="+mj-lt"/>
              <a:cs typeface="Calibri" pitchFamily="34" charset="0"/>
            </a:rPr>
            <a:t>của</a:t>
          </a:r>
          <a:r>
            <a:rPr lang="en-US" sz="2000" dirty="0">
              <a:latin typeface="+mj-lt"/>
              <a:cs typeface="Calibri" pitchFamily="34" charset="0"/>
            </a:rPr>
            <a:t> </a:t>
          </a:r>
          <a:r>
            <a:rPr lang="en-US" sz="2000" dirty="0" err="1">
              <a:latin typeface="+mj-lt"/>
              <a:cs typeface="Calibri" pitchFamily="34" charset="0"/>
            </a:rPr>
            <a:t>bạn</a:t>
          </a:r>
          <a:endParaRPr lang="en-US" sz="2000" dirty="0">
            <a:latin typeface="+mj-lt"/>
            <a:cs typeface="Calibri" pitchFamily="34" charset="0"/>
          </a:endParaRPr>
        </a:p>
      </dgm:t>
    </dgm:pt>
    <dgm:pt modelId="{2C38A14F-1032-4215-BDF6-C603BF23A487}" type="parTrans" cxnId="{B2366C1E-4DA3-46C1-AF9E-32F4606C9A27}">
      <dgm:prSet/>
      <dgm:spPr/>
      <dgm:t>
        <a:bodyPr/>
        <a:lstStyle/>
        <a:p>
          <a:endParaRPr lang="en-US" sz="2400">
            <a:latin typeface="+mj-lt"/>
            <a:cs typeface="Calibri" pitchFamily="34" charset="0"/>
          </a:endParaRPr>
        </a:p>
      </dgm:t>
    </dgm:pt>
    <dgm:pt modelId="{1F2E7DCC-DAEF-4610-8C5F-46537CEAAF42}" type="sibTrans" cxnId="{B2366C1E-4DA3-46C1-AF9E-32F4606C9A27}">
      <dgm:prSet/>
      <dgm:spPr/>
      <dgm:t>
        <a:bodyPr/>
        <a:lstStyle/>
        <a:p>
          <a:endParaRPr lang="en-US" sz="2400">
            <a:latin typeface="+mj-lt"/>
            <a:cs typeface="Calibri" pitchFamily="34" charset="0"/>
          </a:endParaRPr>
        </a:p>
      </dgm:t>
    </dgm:pt>
    <dgm:pt modelId="{60A70A5C-25E7-40B2-A407-0BCA44E15DDC}">
      <dgm:prSet custT="1"/>
      <dgm:spPr/>
      <dgm:t>
        <a:bodyPr/>
        <a:lstStyle/>
        <a:p>
          <a:r>
            <a:rPr lang="vi-VN" sz="2000" dirty="0">
              <a:latin typeface="+mj-lt"/>
              <a:cs typeface="Calibri" pitchFamily="34" charset="0"/>
            </a:rPr>
            <a:t>Chỉ ra kinh nghiệm của bạn phù hợp với công việc cụ thể nào</a:t>
          </a:r>
          <a:endParaRPr lang="en-US" sz="2000" dirty="0">
            <a:latin typeface="+mj-lt"/>
            <a:cs typeface="Calibri" pitchFamily="34" charset="0"/>
          </a:endParaRPr>
        </a:p>
      </dgm:t>
    </dgm:pt>
    <dgm:pt modelId="{0A97101E-50D7-43C8-A3C6-757B6365805C}" type="parTrans" cxnId="{8A7F386A-71C9-4B59-8597-32E4E81E0439}">
      <dgm:prSet/>
      <dgm:spPr/>
      <dgm:t>
        <a:bodyPr/>
        <a:lstStyle/>
        <a:p>
          <a:endParaRPr lang="en-US" sz="2400">
            <a:latin typeface="+mj-lt"/>
            <a:cs typeface="Calibri" pitchFamily="34" charset="0"/>
          </a:endParaRPr>
        </a:p>
      </dgm:t>
    </dgm:pt>
    <dgm:pt modelId="{A68F5598-3ACA-4F9D-A73B-BFC1025D8F73}" type="sibTrans" cxnId="{8A7F386A-71C9-4B59-8597-32E4E81E0439}">
      <dgm:prSet/>
      <dgm:spPr/>
      <dgm:t>
        <a:bodyPr/>
        <a:lstStyle/>
        <a:p>
          <a:endParaRPr lang="en-US" sz="2400">
            <a:latin typeface="+mj-lt"/>
            <a:cs typeface="Calibri" pitchFamily="34" charset="0"/>
          </a:endParaRPr>
        </a:p>
      </dgm:t>
    </dgm:pt>
    <dgm:pt modelId="{6D5C1A6F-FCB6-414B-8881-30A9655135E8}">
      <dgm:prSet custT="1"/>
      <dgm:spPr>
        <a:solidFill>
          <a:schemeClr val="accent3"/>
        </a:solidFill>
      </dgm:spPr>
      <dgm:t>
        <a:bodyPr/>
        <a:lstStyle/>
        <a:p>
          <a:r>
            <a:rPr lang="en-US" sz="2000" dirty="0" err="1">
              <a:latin typeface="+mj-lt"/>
              <a:cs typeface="Calibri" pitchFamily="34" charset="0"/>
            </a:rPr>
            <a:t>Sử</a:t>
          </a:r>
          <a:r>
            <a:rPr lang="en-US" sz="2000" dirty="0">
              <a:latin typeface="+mj-lt"/>
              <a:cs typeface="Calibri" pitchFamily="34" charset="0"/>
            </a:rPr>
            <a:t> </a:t>
          </a:r>
          <a:r>
            <a:rPr lang="en-US" sz="2000" dirty="0" err="1">
              <a:latin typeface="+mj-lt"/>
              <a:cs typeface="Calibri" pitchFamily="34" charset="0"/>
            </a:rPr>
            <a:t>dụng</a:t>
          </a:r>
          <a:r>
            <a:rPr lang="en-US" sz="2000" dirty="0">
              <a:latin typeface="+mj-lt"/>
              <a:cs typeface="Calibri" pitchFamily="34" charset="0"/>
            </a:rPr>
            <a:t> </a:t>
          </a:r>
          <a:r>
            <a:rPr lang="vi-VN" sz="2000" dirty="0">
              <a:latin typeface="+mj-lt"/>
              <a:cs typeface="Calibri" pitchFamily="34" charset="0"/>
            </a:rPr>
            <a:t>từ ngữ </a:t>
          </a:r>
          <a:r>
            <a:rPr lang="en-US" sz="2000" dirty="0" err="1">
              <a:latin typeface="+mj-lt"/>
              <a:cs typeface="Calibri" pitchFamily="34" charset="0"/>
            </a:rPr>
            <a:t>cụ</a:t>
          </a:r>
          <a:r>
            <a:rPr lang="en-US" sz="2000" dirty="0">
              <a:latin typeface="+mj-lt"/>
              <a:cs typeface="Calibri" pitchFamily="34" charset="0"/>
            </a:rPr>
            <a:t> </a:t>
          </a:r>
          <a:r>
            <a:rPr lang="en-US" sz="2000" dirty="0" err="1">
              <a:latin typeface="+mj-lt"/>
              <a:cs typeface="Calibri" pitchFamily="34" charset="0"/>
            </a:rPr>
            <a:t>thể</a:t>
          </a:r>
          <a:r>
            <a:rPr lang="en-US" sz="2000" dirty="0">
              <a:latin typeface="+mj-lt"/>
              <a:cs typeface="Calibri" pitchFamily="34" charset="0"/>
            </a:rPr>
            <a:t>, </a:t>
          </a:r>
          <a:r>
            <a:rPr lang="vi-VN" sz="2000" dirty="0">
              <a:latin typeface="+mj-lt"/>
              <a:cs typeface="Calibri" pitchFamily="34" charset="0"/>
            </a:rPr>
            <a:t>hướng tới</a:t>
          </a:r>
          <a:r>
            <a:rPr lang="en-US" sz="2000" dirty="0">
              <a:latin typeface="+mj-lt"/>
              <a:cs typeface="Calibri" pitchFamily="34" charset="0"/>
            </a:rPr>
            <a:t> </a:t>
          </a:r>
          <a:r>
            <a:rPr lang="en-US" sz="2000" dirty="0" err="1">
              <a:latin typeface="+mj-lt"/>
              <a:cs typeface="Calibri" pitchFamily="34" charset="0"/>
            </a:rPr>
            <a:t>thành</a:t>
          </a:r>
          <a:r>
            <a:rPr lang="en-US" sz="2000" dirty="0">
              <a:latin typeface="+mj-lt"/>
              <a:cs typeface="Calibri" pitchFamily="34" charset="0"/>
            </a:rPr>
            <a:t> </a:t>
          </a:r>
          <a:r>
            <a:rPr lang="vi-VN" sz="2000" dirty="0">
              <a:latin typeface="+mj-lt"/>
              <a:cs typeface="Calibri" pitchFamily="34" charset="0"/>
            </a:rPr>
            <a:t>tựu</a:t>
          </a:r>
          <a:r>
            <a:rPr lang="en-US" sz="2000" dirty="0">
              <a:latin typeface="+mj-lt"/>
              <a:cs typeface="Calibri" pitchFamily="34" charset="0"/>
            </a:rPr>
            <a:t> </a:t>
          </a:r>
          <a:r>
            <a:rPr lang="en-US" sz="2000" dirty="0" err="1">
              <a:latin typeface="+mj-lt"/>
              <a:cs typeface="Calibri" pitchFamily="34" charset="0"/>
            </a:rPr>
            <a:t>để</a:t>
          </a:r>
          <a:r>
            <a:rPr lang="en-US" sz="2000" dirty="0">
              <a:latin typeface="+mj-lt"/>
              <a:cs typeface="Calibri" pitchFamily="34" charset="0"/>
            </a:rPr>
            <a:t> </a:t>
          </a:r>
          <a:r>
            <a:rPr lang="en-US" sz="2000" dirty="0" err="1">
              <a:latin typeface="+mj-lt"/>
              <a:cs typeface="Calibri" pitchFamily="34" charset="0"/>
            </a:rPr>
            <a:t>mô</a:t>
          </a:r>
          <a:r>
            <a:rPr lang="en-US" sz="2000" dirty="0">
              <a:latin typeface="+mj-lt"/>
              <a:cs typeface="Calibri" pitchFamily="34" charset="0"/>
            </a:rPr>
            <a:t> </a:t>
          </a:r>
          <a:r>
            <a:rPr lang="en-US" sz="2000" dirty="0" err="1">
              <a:latin typeface="+mj-lt"/>
              <a:cs typeface="Calibri" pitchFamily="34" charset="0"/>
            </a:rPr>
            <a:t>tả</a:t>
          </a:r>
          <a:r>
            <a:rPr lang="en-US" sz="2000" dirty="0">
              <a:latin typeface="+mj-lt"/>
              <a:cs typeface="Calibri" pitchFamily="34" charset="0"/>
            </a:rPr>
            <a:t> </a:t>
          </a:r>
          <a:r>
            <a:rPr lang="en-US" sz="2000" dirty="0" err="1">
              <a:latin typeface="+mj-lt"/>
              <a:cs typeface="Calibri" pitchFamily="34" charset="0"/>
            </a:rPr>
            <a:t>kinh</a:t>
          </a:r>
          <a:r>
            <a:rPr lang="en-US" sz="2000" dirty="0">
              <a:latin typeface="+mj-lt"/>
              <a:cs typeface="Calibri" pitchFamily="34" charset="0"/>
            </a:rPr>
            <a:t> </a:t>
          </a:r>
          <a:r>
            <a:rPr lang="en-US" sz="2000" dirty="0" err="1">
              <a:latin typeface="+mj-lt"/>
              <a:cs typeface="Calibri" pitchFamily="34" charset="0"/>
            </a:rPr>
            <a:t>nghiệm</a:t>
          </a:r>
          <a:r>
            <a:rPr lang="en-US" sz="2000" dirty="0">
              <a:latin typeface="+mj-lt"/>
              <a:cs typeface="Calibri" pitchFamily="34" charset="0"/>
            </a:rPr>
            <a:t> </a:t>
          </a:r>
          <a:r>
            <a:rPr lang="en-US" sz="2000" dirty="0" err="1">
              <a:latin typeface="+mj-lt"/>
              <a:cs typeface="Calibri" pitchFamily="34" charset="0"/>
            </a:rPr>
            <a:t>của</a:t>
          </a:r>
          <a:r>
            <a:rPr lang="en-US" sz="2000" dirty="0">
              <a:latin typeface="+mj-lt"/>
              <a:cs typeface="Calibri" pitchFamily="34" charset="0"/>
            </a:rPr>
            <a:t> </a:t>
          </a:r>
          <a:r>
            <a:rPr lang="en-US" sz="2000" dirty="0" err="1">
              <a:latin typeface="+mj-lt"/>
              <a:cs typeface="Calibri" pitchFamily="34" charset="0"/>
            </a:rPr>
            <a:t>bạn</a:t>
          </a:r>
          <a:endParaRPr lang="en-US" sz="2000" dirty="0">
            <a:latin typeface="+mj-lt"/>
            <a:cs typeface="Calibri" pitchFamily="34" charset="0"/>
          </a:endParaRPr>
        </a:p>
      </dgm:t>
    </dgm:pt>
    <dgm:pt modelId="{81A2B8E7-9F08-4F65-8644-FD1FCE2F30E3}" type="parTrans" cxnId="{FB3A5AA7-015D-4DBB-83F6-CB218F0BF6DE}">
      <dgm:prSet/>
      <dgm:spPr/>
      <dgm:t>
        <a:bodyPr/>
        <a:lstStyle/>
        <a:p>
          <a:endParaRPr lang="en-US" sz="2400">
            <a:latin typeface="+mj-lt"/>
            <a:cs typeface="Calibri" pitchFamily="34" charset="0"/>
          </a:endParaRPr>
        </a:p>
      </dgm:t>
    </dgm:pt>
    <dgm:pt modelId="{DBF92A8D-894A-4F4C-8028-93A3D9C54630}" type="sibTrans" cxnId="{FB3A5AA7-015D-4DBB-83F6-CB218F0BF6DE}">
      <dgm:prSet/>
      <dgm:spPr/>
      <dgm:t>
        <a:bodyPr/>
        <a:lstStyle/>
        <a:p>
          <a:endParaRPr lang="en-US" sz="2400">
            <a:latin typeface="+mj-lt"/>
            <a:cs typeface="Calibri" pitchFamily="34" charset="0"/>
          </a:endParaRPr>
        </a:p>
      </dgm:t>
    </dgm:pt>
    <dgm:pt modelId="{236AC99A-09B6-43D8-B4B0-F9D205C9DAA5}">
      <dgm:prSet custT="1"/>
      <dgm:spPr>
        <a:solidFill>
          <a:schemeClr val="accent4"/>
        </a:solidFill>
      </dgm:spPr>
      <dgm:t>
        <a:bodyPr/>
        <a:lstStyle/>
        <a:p>
          <a:r>
            <a:rPr lang="vi-VN" sz="2000" dirty="0">
              <a:latin typeface="+mj-lt"/>
              <a:cs typeface="Calibri" pitchFamily="34" charset="0"/>
            </a:rPr>
            <a:t>N</a:t>
          </a:r>
          <a:r>
            <a:rPr lang="en-US" sz="2000" dirty="0" err="1">
              <a:latin typeface="+mj-lt"/>
              <a:cs typeface="Calibri" pitchFamily="34" charset="0"/>
            </a:rPr>
            <a:t>hấn</a:t>
          </a:r>
          <a:r>
            <a:rPr lang="en-US" sz="2000" dirty="0">
              <a:latin typeface="+mj-lt"/>
              <a:cs typeface="Calibri" pitchFamily="34" charset="0"/>
            </a:rPr>
            <a:t> </a:t>
          </a:r>
          <a:r>
            <a:rPr lang="en-US" sz="2000" dirty="0" err="1">
              <a:latin typeface="+mj-lt"/>
              <a:cs typeface="Calibri" pitchFamily="34" charset="0"/>
            </a:rPr>
            <a:t>mạnh</a:t>
          </a:r>
          <a:r>
            <a:rPr lang="en-US" sz="2000" dirty="0">
              <a:latin typeface="+mj-lt"/>
              <a:cs typeface="Calibri" pitchFamily="34" charset="0"/>
            </a:rPr>
            <a:t> </a:t>
          </a:r>
          <a:r>
            <a:rPr lang="vi-VN" sz="2000" dirty="0">
              <a:latin typeface="+mj-lt"/>
              <a:cs typeface="Calibri" pitchFamily="34" charset="0"/>
            </a:rPr>
            <a:t>những th</a:t>
          </a:r>
          <a:r>
            <a:rPr lang="en-US" sz="2000" dirty="0" err="1">
              <a:latin typeface="+mj-lt"/>
              <a:cs typeface="Calibri" pitchFamily="34" charset="0"/>
            </a:rPr>
            <a:t>ành</a:t>
          </a:r>
          <a:r>
            <a:rPr lang="en-US" sz="2000" dirty="0">
              <a:latin typeface="+mj-lt"/>
              <a:cs typeface="Calibri" pitchFamily="34" charset="0"/>
            </a:rPr>
            <a:t> </a:t>
          </a:r>
          <a:r>
            <a:rPr lang="en-US" sz="2000" dirty="0" err="1">
              <a:latin typeface="+mj-lt"/>
              <a:cs typeface="Calibri" pitchFamily="34" charset="0"/>
            </a:rPr>
            <a:t>tích</a:t>
          </a:r>
          <a:r>
            <a:rPr lang="en-US" sz="2000" dirty="0">
              <a:latin typeface="+mj-lt"/>
              <a:cs typeface="Calibri" pitchFamily="34" charset="0"/>
            </a:rPr>
            <a:t> </a:t>
          </a:r>
          <a:r>
            <a:rPr lang="en-US" sz="2000" dirty="0" err="1">
              <a:latin typeface="+mj-lt"/>
              <a:cs typeface="Calibri" pitchFamily="34" charset="0"/>
            </a:rPr>
            <a:t>cụ</a:t>
          </a:r>
          <a:r>
            <a:rPr lang="en-US" sz="2000" dirty="0">
              <a:latin typeface="+mj-lt"/>
              <a:cs typeface="Calibri" pitchFamily="34" charset="0"/>
            </a:rPr>
            <a:t> </a:t>
          </a:r>
          <a:r>
            <a:rPr lang="en-US" sz="2000" dirty="0" err="1">
              <a:latin typeface="+mj-lt"/>
              <a:cs typeface="Calibri" pitchFamily="34" charset="0"/>
            </a:rPr>
            <a:t>thể</a:t>
          </a:r>
          <a:r>
            <a:rPr lang="en-US" sz="2000" dirty="0">
              <a:latin typeface="+mj-lt"/>
              <a:cs typeface="Calibri" pitchFamily="34" charset="0"/>
            </a:rPr>
            <a:t> </a:t>
          </a:r>
          <a:r>
            <a:rPr lang="en-US" sz="2000" dirty="0" err="1">
              <a:latin typeface="+mj-lt"/>
              <a:cs typeface="Calibri" pitchFamily="34" charset="0"/>
            </a:rPr>
            <a:t>liên</a:t>
          </a:r>
          <a:r>
            <a:rPr lang="en-US" sz="2000" dirty="0">
              <a:latin typeface="+mj-lt"/>
              <a:cs typeface="Calibri" pitchFamily="34" charset="0"/>
            </a:rPr>
            <a:t> </a:t>
          </a:r>
          <a:r>
            <a:rPr lang="en-US" sz="2000" dirty="0" err="1">
              <a:latin typeface="+mj-lt"/>
              <a:cs typeface="Calibri" pitchFamily="34" charset="0"/>
            </a:rPr>
            <a:t>quan</a:t>
          </a:r>
          <a:r>
            <a:rPr lang="en-US" sz="2000" dirty="0">
              <a:latin typeface="+mj-lt"/>
              <a:cs typeface="Calibri" pitchFamily="34" charset="0"/>
            </a:rPr>
            <a:t> </a:t>
          </a:r>
          <a:r>
            <a:rPr lang="en-US" sz="2000" dirty="0" err="1">
              <a:latin typeface="+mj-lt"/>
              <a:cs typeface="Calibri" pitchFamily="34" charset="0"/>
            </a:rPr>
            <a:t>trực</a:t>
          </a:r>
          <a:r>
            <a:rPr lang="en-US" sz="2000" dirty="0">
              <a:latin typeface="+mj-lt"/>
              <a:cs typeface="Calibri" pitchFamily="34" charset="0"/>
            </a:rPr>
            <a:t> </a:t>
          </a:r>
          <a:r>
            <a:rPr lang="en-US" sz="2000" dirty="0" err="1">
              <a:latin typeface="+mj-lt"/>
              <a:cs typeface="Calibri" pitchFamily="34" charset="0"/>
            </a:rPr>
            <a:t>tiếp</a:t>
          </a:r>
          <a:r>
            <a:rPr lang="en-US" sz="2000" dirty="0">
              <a:latin typeface="+mj-lt"/>
              <a:cs typeface="Calibri" pitchFamily="34" charset="0"/>
            </a:rPr>
            <a:t> </a:t>
          </a:r>
          <a:r>
            <a:rPr lang="en-US" sz="2000" dirty="0" err="1">
              <a:latin typeface="+mj-lt"/>
              <a:cs typeface="Calibri" pitchFamily="34" charset="0"/>
            </a:rPr>
            <a:t>đến</a:t>
          </a:r>
          <a:r>
            <a:rPr lang="en-US" sz="2000" dirty="0">
              <a:latin typeface="+mj-lt"/>
              <a:cs typeface="Calibri" pitchFamily="34" charset="0"/>
            </a:rPr>
            <a:t> </a:t>
          </a:r>
          <a:r>
            <a:rPr lang="en-US" sz="2000" dirty="0" err="1">
              <a:latin typeface="+mj-lt"/>
              <a:cs typeface="Calibri" pitchFamily="34" charset="0"/>
            </a:rPr>
            <a:t>công</a:t>
          </a:r>
          <a:r>
            <a:rPr lang="en-US" sz="2000" dirty="0">
              <a:latin typeface="+mj-lt"/>
              <a:cs typeface="Calibri" pitchFamily="34" charset="0"/>
            </a:rPr>
            <a:t> </a:t>
          </a:r>
          <a:r>
            <a:rPr lang="en-US" sz="2000" dirty="0" err="1">
              <a:latin typeface="+mj-lt"/>
              <a:cs typeface="Calibri" pitchFamily="34" charset="0"/>
            </a:rPr>
            <a:t>việc</a:t>
          </a:r>
          <a:endParaRPr lang="en-US" sz="2000" dirty="0">
            <a:latin typeface="+mj-lt"/>
            <a:cs typeface="Calibri" pitchFamily="34" charset="0"/>
          </a:endParaRPr>
        </a:p>
      </dgm:t>
    </dgm:pt>
    <dgm:pt modelId="{8A6B26A0-9E33-44F4-8673-7B292EEA2F3F}" type="parTrans" cxnId="{BD8C5BB6-70AE-4162-96E8-48EEC19E9930}">
      <dgm:prSet/>
      <dgm:spPr/>
      <dgm:t>
        <a:bodyPr/>
        <a:lstStyle/>
        <a:p>
          <a:endParaRPr lang="en-US" sz="2400">
            <a:latin typeface="+mj-lt"/>
            <a:cs typeface="Calibri" pitchFamily="34" charset="0"/>
          </a:endParaRPr>
        </a:p>
      </dgm:t>
    </dgm:pt>
    <dgm:pt modelId="{2FB890E7-C08F-4967-BCBC-963D7E0FB918}" type="sibTrans" cxnId="{BD8C5BB6-70AE-4162-96E8-48EEC19E9930}">
      <dgm:prSet/>
      <dgm:spPr/>
      <dgm:t>
        <a:bodyPr/>
        <a:lstStyle/>
        <a:p>
          <a:endParaRPr lang="en-US" sz="2400">
            <a:latin typeface="+mj-lt"/>
            <a:cs typeface="Calibri" pitchFamily="34" charset="0"/>
          </a:endParaRPr>
        </a:p>
      </dgm:t>
    </dgm:pt>
    <dgm:pt modelId="{05F79FF0-801D-48FC-AD90-213F9B159256}">
      <dgm:prSet custT="1"/>
      <dgm:spPr/>
      <dgm:t>
        <a:bodyPr/>
        <a:lstStyle/>
        <a:p>
          <a:r>
            <a:rPr lang="en-US" sz="2000" dirty="0" err="1">
              <a:latin typeface="+mj-lt"/>
              <a:cs typeface="Calibri" pitchFamily="34" charset="0"/>
            </a:rPr>
            <a:t>Bao</a:t>
          </a:r>
          <a:r>
            <a:rPr lang="en-US" sz="2000" dirty="0">
              <a:latin typeface="+mj-lt"/>
              <a:cs typeface="Calibri" pitchFamily="34" charset="0"/>
            </a:rPr>
            <a:t> </a:t>
          </a:r>
          <a:r>
            <a:rPr lang="en-US" sz="2000" dirty="0" err="1">
              <a:latin typeface="+mj-lt"/>
              <a:cs typeface="Calibri" pitchFamily="34" charset="0"/>
            </a:rPr>
            <a:t>gồm</a:t>
          </a:r>
          <a:r>
            <a:rPr lang="en-US" sz="2000" dirty="0">
              <a:latin typeface="+mj-lt"/>
              <a:cs typeface="Calibri" pitchFamily="34" charset="0"/>
            </a:rPr>
            <a:t> </a:t>
          </a:r>
          <a:r>
            <a:rPr lang="vi-VN" sz="2000" dirty="0">
              <a:latin typeface="+mj-lt"/>
              <a:cs typeface="Calibri" pitchFamily="34" charset="0"/>
            </a:rPr>
            <a:t>các công việc </a:t>
          </a:r>
          <a:r>
            <a:rPr lang="en-US" sz="2000" dirty="0" err="1">
              <a:latin typeface="+mj-lt"/>
              <a:cs typeface="Calibri" pitchFamily="34" charset="0"/>
            </a:rPr>
            <a:t>không</a:t>
          </a:r>
          <a:r>
            <a:rPr lang="en-US" sz="2000" dirty="0">
              <a:latin typeface="+mj-lt"/>
              <a:cs typeface="Calibri" pitchFamily="34" charset="0"/>
            </a:rPr>
            <a:t> </a:t>
          </a:r>
          <a:r>
            <a:rPr lang="en-US" sz="2000" dirty="0" err="1">
              <a:latin typeface="+mj-lt"/>
              <a:cs typeface="Calibri" pitchFamily="34" charset="0"/>
            </a:rPr>
            <a:t>lương</a:t>
          </a:r>
          <a:r>
            <a:rPr lang="en-US" sz="2000" dirty="0">
              <a:latin typeface="+mj-lt"/>
              <a:cs typeface="Calibri" pitchFamily="34" charset="0"/>
            </a:rPr>
            <a:t> </a:t>
          </a:r>
          <a:r>
            <a:rPr lang="en-US" sz="2000" dirty="0" err="1">
              <a:latin typeface="+mj-lt"/>
              <a:cs typeface="Calibri" pitchFamily="34" charset="0"/>
            </a:rPr>
            <a:t>có</a:t>
          </a:r>
          <a:r>
            <a:rPr lang="en-US" sz="2000" dirty="0">
              <a:latin typeface="+mj-lt"/>
              <a:cs typeface="Calibri" pitchFamily="34" charset="0"/>
            </a:rPr>
            <a:t> </a:t>
          </a:r>
          <a:r>
            <a:rPr lang="en-US" sz="2000" dirty="0" err="1">
              <a:latin typeface="+mj-lt"/>
              <a:cs typeface="Calibri" pitchFamily="34" charset="0"/>
            </a:rPr>
            <a:t>liên</a:t>
          </a:r>
          <a:r>
            <a:rPr lang="en-US" sz="2000" dirty="0">
              <a:latin typeface="+mj-lt"/>
              <a:cs typeface="Calibri" pitchFamily="34" charset="0"/>
            </a:rPr>
            <a:t> </a:t>
          </a:r>
          <a:r>
            <a:rPr lang="en-US" sz="2000" dirty="0" err="1">
              <a:latin typeface="+mj-lt"/>
              <a:cs typeface="Calibri" pitchFamily="34" charset="0"/>
            </a:rPr>
            <a:t>quan</a:t>
          </a:r>
          <a:endParaRPr lang="en-US" sz="2000" dirty="0">
            <a:latin typeface="+mj-lt"/>
            <a:cs typeface="Calibri" pitchFamily="34" charset="0"/>
          </a:endParaRPr>
        </a:p>
      </dgm:t>
    </dgm:pt>
    <dgm:pt modelId="{B95C84B7-C9BC-436C-B12E-2A93CE9FF1B7}" type="parTrans" cxnId="{F2A5CDB9-34D0-4D5B-8E7E-2476C5C664F1}">
      <dgm:prSet/>
      <dgm:spPr/>
      <dgm:t>
        <a:bodyPr/>
        <a:lstStyle/>
        <a:p>
          <a:endParaRPr lang="en-US" sz="2400">
            <a:latin typeface="+mj-lt"/>
            <a:cs typeface="Calibri" pitchFamily="34" charset="0"/>
          </a:endParaRPr>
        </a:p>
      </dgm:t>
    </dgm:pt>
    <dgm:pt modelId="{B2FF1837-F39A-4910-9F9F-9E2538527620}" type="sibTrans" cxnId="{F2A5CDB9-34D0-4D5B-8E7E-2476C5C664F1}">
      <dgm:prSet/>
      <dgm:spPr/>
      <dgm:t>
        <a:bodyPr/>
        <a:lstStyle/>
        <a:p>
          <a:endParaRPr lang="en-US" sz="2400">
            <a:latin typeface="+mj-lt"/>
            <a:cs typeface="Calibri" pitchFamily="34" charset="0"/>
          </a:endParaRPr>
        </a:p>
      </dgm:t>
    </dgm:pt>
    <dgm:pt modelId="{5B49FB99-6CC8-4E5B-ABFC-95CD4F7AB4F6}" type="pres">
      <dgm:prSet presAssocID="{6F7377C0-1060-4A5A-A20C-3FA428EC6BCF}" presName="linear" presStyleCnt="0">
        <dgm:presLayoutVars>
          <dgm:animLvl val="lvl"/>
          <dgm:resizeHandles val="exact"/>
        </dgm:presLayoutVars>
      </dgm:prSet>
      <dgm:spPr/>
    </dgm:pt>
    <dgm:pt modelId="{168B23DD-4053-435F-AB0D-C77D5FDA12D9}" type="pres">
      <dgm:prSet presAssocID="{44678317-B8E7-4028-89DF-FEF1FC02D067}" presName="parentText" presStyleLbl="node1" presStyleIdx="0" presStyleCnt="6">
        <dgm:presLayoutVars>
          <dgm:chMax val="0"/>
          <dgm:bulletEnabled val="1"/>
        </dgm:presLayoutVars>
      </dgm:prSet>
      <dgm:spPr/>
    </dgm:pt>
    <dgm:pt modelId="{B0F44921-4B56-41F8-93F9-91BAD6A4A414}" type="pres">
      <dgm:prSet presAssocID="{41A0A5AF-F6DF-4549-A302-EB0AFDFDA842}" presName="spacer" presStyleCnt="0"/>
      <dgm:spPr/>
    </dgm:pt>
    <dgm:pt modelId="{1BDFE6EA-958F-4613-AF4A-13FCA5FBA694}" type="pres">
      <dgm:prSet presAssocID="{1A51B67D-48ED-46B4-A3FC-93AF7E3D2CBD}" presName="parentText" presStyleLbl="node1" presStyleIdx="1" presStyleCnt="6">
        <dgm:presLayoutVars>
          <dgm:chMax val="0"/>
          <dgm:bulletEnabled val="1"/>
        </dgm:presLayoutVars>
      </dgm:prSet>
      <dgm:spPr/>
    </dgm:pt>
    <dgm:pt modelId="{DB3A66B3-3470-48CB-98A9-59D8364E623E}" type="pres">
      <dgm:prSet presAssocID="{1F2E7DCC-DAEF-4610-8C5F-46537CEAAF42}" presName="spacer" presStyleCnt="0"/>
      <dgm:spPr/>
    </dgm:pt>
    <dgm:pt modelId="{4E225A66-FBB5-4E79-BC8A-E02684CEE2C5}" type="pres">
      <dgm:prSet presAssocID="{60A70A5C-25E7-40B2-A407-0BCA44E15DDC}" presName="parentText" presStyleLbl="node1" presStyleIdx="2" presStyleCnt="6">
        <dgm:presLayoutVars>
          <dgm:chMax val="0"/>
          <dgm:bulletEnabled val="1"/>
        </dgm:presLayoutVars>
      </dgm:prSet>
      <dgm:spPr/>
    </dgm:pt>
    <dgm:pt modelId="{BF65A2C8-493C-4805-83C7-E387C9B2252F}" type="pres">
      <dgm:prSet presAssocID="{A68F5598-3ACA-4F9D-A73B-BFC1025D8F73}" presName="spacer" presStyleCnt="0"/>
      <dgm:spPr/>
    </dgm:pt>
    <dgm:pt modelId="{5E0B4C8D-D348-49D7-8A16-E97E5703E83C}" type="pres">
      <dgm:prSet presAssocID="{6D5C1A6F-FCB6-414B-8881-30A9655135E8}" presName="parentText" presStyleLbl="node1" presStyleIdx="3" presStyleCnt="6">
        <dgm:presLayoutVars>
          <dgm:chMax val="0"/>
          <dgm:bulletEnabled val="1"/>
        </dgm:presLayoutVars>
      </dgm:prSet>
      <dgm:spPr/>
    </dgm:pt>
    <dgm:pt modelId="{C3B506B3-451F-4DF9-95C7-985834B73099}" type="pres">
      <dgm:prSet presAssocID="{DBF92A8D-894A-4F4C-8028-93A3D9C54630}" presName="spacer" presStyleCnt="0"/>
      <dgm:spPr/>
    </dgm:pt>
    <dgm:pt modelId="{3F5EE987-E1D5-4695-88CD-C1B72D8C7003}" type="pres">
      <dgm:prSet presAssocID="{236AC99A-09B6-43D8-B4B0-F9D205C9DAA5}" presName="parentText" presStyleLbl="node1" presStyleIdx="4" presStyleCnt="6">
        <dgm:presLayoutVars>
          <dgm:chMax val="0"/>
          <dgm:bulletEnabled val="1"/>
        </dgm:presLayoutVars>
      </dgm:prSet>
      <dgm:spPr/>
    </dgm:pt>
    <dgm:pt modelId="{4C36B5BB-0EF2-47A3-B7B1-E956AB147994}" type="pres">
      <dgm:prSet presAssocID="{2FB890E7-C08F-4967-BCBC-963D7E0FB918}" presName="spacer" presStyleCnt="0"/>
      <dgm:spPr/>
    </dgm:pt>
    <dgm:pt modelId="{8D13D216-D832-492F-9E11-A7BC54A07FDE}" type="pres">
      <dgm:prSet presAssocID="{05F79FF0-801D-48FC-AD90-213F9B159256}" presName="parentText" presStyleLbl="node1" presStyleIdx="5" presStyleCnt="6">
        <dgm:presLayoutVars>
          <dgm:chMax val="0"/>
          <dgm:bulletEnabled val="1"/>
        </dgm:presLayoutVars>
      </dgm:prSet>
      <dgm:spPr/>
    </dgm:pt>
  </dgm:ptLst>
  <dgm:cxnLst>
    <dgm:cxn modelId="{B2366C1E-4DA3-46C1-AF9E-32F4606C9A27}" srcId="{6F7377C0-1060-4A5A-A20C-3FA428EC6BCF}" destId="{1A51B67D-48ED-46B4-A3FC-93AF7E3D2CBD}" srcOrd="1" destOrd="0" parTransId="{2C38A14F-1032-4215-BDF6-C603BF23A487}" sibTransId="{1F2E7DCC-DAEF-4610-8C5F-46537CEAAF42}"/>
    <dgm:cxn modelId="{FD178B23-5E4E-42A8-A500-B6DD4B14E2B2}" type="presOf" srcId="{1A51B67D-48ED-46B4-A3FC-93AF7E3D2CBD}" destId="{1BDFE6EA-958F-4613-AF4A-13FCA5FBA694}" srcOrd="0" destOrd="0" presId="urn:microsoft.com/office/officeart/2005/8/layout/vList2"/>
    <dgm:cxn modelId="{7D05C03E-142F-4E81-BA49-4D481D31CFF1}" type="presOf" srcId="{6F7377C0-1060-4A5A-A20C-3FA428EC6BCF}" destId="{5B49FB99-6CC8-4E5B-ABFC-95CD4F7AB4F6}" srcOrd="0" destOrd="0" presId="urn:microsoft.com/office/officeart/2005/8/layout/vList2"/>
    <dgm:cxn modelId="{76DF755C-B0B7-4D0C-B7A3-E08E21DEDCE2}" type="presOf" srcId="{44678317-B8E7-4028-89DF-FEF1FC02D067}" destId="{168B23DD-4053-435F-AB0D-C77D5FDA12D9}" srcOrd="0" destOrd="0" presId="urn:microsoft.com/office/officeart/2005/8/layout/vList2"/>
    <dgm:cxn modelId="{76741543-FD2C-4A3E-85B6-7FEA238DC042}" srcId="{6F7377C0-1060-4A5A-A20C-3FA428EC6BCF}" destId="{44678317-B8E7-4028-89DF-FEF1FC02D067}" srcOrd="0" destOrd="0" parTransId="{FA261169-5D7C-41E6-8BF9-1E42829A131B}" sibTransId="{41A0A5AF-F6DF-4549-A302-EB0AFDFDA842}"/>
    <dgm:cxn modelId="{E675C747-D9F9-4C80-A3F3-52A23740F709}" type="presOf" srcId="{236AC99A-09B6-43D8-B4B0-F9D205C9DAA5}" destId="{3F5EE987-E1D5-4695-88CD-C1B72D8C7003}" srcOrd="0" destOrd="0" presId="urn:microsoft.com/office/officeart/2005/8/layout/vList2"/>
    <dgm:cxn modelId="{8A7F386A-71C9-4B59-8597-32E4E81E0439}" srcId="{6F7377C0-1060-4A5A-A20C-3FA428EC6BCF}" destId="{60A70A5C-25E7-40B2-A407-0BCA44E15DDC}" srcOrd="2" destOrd="0" parTransId="{0A97101E-50D7-43C8-A3C6-757B6365805C}" sibTransId="{A68F5598-3ACA-4F9D-A73B-BFC1025D8F73}"/>
    <dgm:cxn modelId="{962CC19E-5B54-4314-86E0-6930929F3217}" type="presOf" srcId="{05F79FF0-801D-48FC-AD90-213F9B159256}" destId="{8D13D216-D832-492F-9E11-A7BC54A07FDE}" srcOrd="0" destOrd="0" presId="urn:microsoft.com/office/officeart/2005/8/layout/vList2"/>
    <dgm:cxn modelId="{FB3A5AA7-015D-4DBB-83F6-CB218F0BF6DE}" srcId="{6F7377C0-1060-4A5A-A20C-3FA428EC6BCF}" destId="{6D5C1A6F-FCB6-414B-8881-30A9655135E8}" srcOrd="3" destOrd="0" parTransId="{81A2B8E7-9F08-4F65-8644-FD1FCE2F30E3}" sibTransId="{DBF92A8D-894A-4F4C-8028-93A3D9C54630}"/>
    <dgm:cxn modelId="{BD8C5BB6-70AE-4162-96E8-48EEC19E9930}" srcId="{6F7377C0-1060-4A5A-A20C-3FA428EC6BCF}" destId="{236AC99A-09B6-43D8-B4B0-F9D205C9DAA5}" srcOrd="4" destOrd="0" parTransId="{8A6B26A0-9E33-44F4-8673-7B292EEA2F3F}" sibTransId="{2FB890E7-C08F-4967-BCBC-963D7E0FB918}"/>
    <dgm:cxn modelId="{F2A5CDB9-34D0-4D5B-8E7E-2476C5C664F1}" srcId="{6F7377C0-1060-4A5A-A20C-3FA428EC6BCF}" destId="{05F79FF0-801D-48FC-AD90-213F9B159256}" srcOrd="5" destOrd="0" parTransId="{B95C84B7-C9BC-436C-B12E-2A93CE9FF1B7}" sibTransId="{B2FF1837-F39A-4910-9F9F-9E2538527620}"/>
    <dgm:cxn modelId="{242112BD-C3C5-40D2-BA0F-4EBB78734FA7}" type="presOf" srcId="{6D5C1A6F-FCB6-414B-8881-30A9655135E8}" destId="{5E0B4C8D-D348-49D7-8A16-E97E5703E83C}" srcOrd="0" destOrd="0" presId="urn:microsoft.com/office/officeart/2005/8/layout/vList2"/>
    <dgm:cxn modelId="{B4947CC2-ADC2-43C6-BDA8-569F9D2E71CC}" type="presOf" srcId="{60A70A5C-25E7-40B2-A407-0BCA44E15DDC}" destId="{4E225A66-FBB5-4E79-BC8A-E02684CEE2C5}" srcOrd="0" destOrd="0" presId="urn:microsoft.com/office/officeart/2005/8/layout/vList2"/>
    <dgm:cxn modelId="{24CDE159-AAA8-4A72-B851-87238D80FABD}" type="presParOf" srcId="{5B49FB99-6CC8-4E5B-ABFC-95CD4F7AB4F6}" destId="{168B23DD-4053-435F-AB0D-C77D5FDA12D9}" srcOrd="0" destOrd="0" presId="urn:microsoft.com/office/officeart/2005/8/layout/vList2"/>
    <dgm:cxn modelId="{9F5B5D86-3440-4DDA-81C1-D668696D9202}" type="presParOf" srcId="{5B49FB99-6CC8-4E5B-ABFC-95CD4F7AB4F6}" destId="{B0F44921-4B56-41F8-93F9-91BAD6A4A414}" srcOrd="1" destOrd="0" presId="urn:microsoft.com/office/officeart/2005/8/layout/vList2"/>
    <dgm:cxn modelId="{35C81CA5-B414-47CF-A711-81E3DCF5AB52}" type="presParOf" srcId="{5B49FB99-6CC8-4E5B-ABFC-95CD4F7AB4F6}" destId="{1BDFE6EA-958F-4613-AF4A-13FCA5FBA694}" srcOrd="2" destOrd="0" presId="urn:microsoft.com/office/officeart/2005/8/layout/vList2"/>
    <dgm:cxn modelId="{083167FD-90C0-449F-92EA-346E1A921BF6}" type="presParOf" srcId="{5B49FB99-6CC8-4E5B-ABFC-95CD4F7AB4F6}" destId="{DB3A66B3-3470-48CB-98A9-59D8364E623E}" srcOrd="3" destOrd="0" presId="urn:microsoft.com/office/officeart/2005/8/layout/vList2"/>
    <dgm:cxn modelId="{DBE2E715-E63D-455A-BF0B-E6D14CA72300}" type="presParOf" srcId="{5B49FB99-6CC8-4E5B-ABFC-95CD4F7AB4F6}" destId="{4E225A66-FBB5-4E79-BC8A-E02684CEE2C5}" srcOrd="4" destOrd="0" presId="urn:microsoft.com/office/officeart/2005/8/layout/vList2"/>
    <dgm:cxn modelId="{16E22A58-DF5F-4B3D-BBA8-C81FC245567F}" type="presParOf" srcId="{5B49FB99-6CC8-4E5B-ABFC-95CD4F7AB4F6}" destId="{BF65A2C8-493C-4805-83C7-E387C9B2252F}" srcOrd="5" destOrd="0" presId="urn:microsoft.com/office/officeart/2005/8/layout/vList2"/>
    <dgm:cxn modelId="{0DFA3AD3-0DDE-468E-A98E-9BA8BDD07802}" type="presParOf" srcId="{5B49FB99-6CC8-4E5B-ABFC-95CD4F7AB4F6}" destId="{5E0B4C8D-D348-49D7-8A16-E97E5703E83C}" srcOrd="6" destOrd="0" presId="urn:microsoft.com/office/officeart/2005/8/layout/vList2"/>
    <dgm:cxn modelId="{1916DB2C-5591-4658-8649-B8BD70631411}" type="presParOf" srcId="{5B49FB99-6CC8-4E5B-ABFC-95CD4F7AB4F6}" destId="{C3B506B3-451F-4DF9-95C7-985834B73099}" srcOrd="7" destOrd="0" presId="urn:microsoft.com/office/officeart/2005/8/layout/vList2"/>
    <dgm:cxn modelId="{B72377C6-585C-4244-A3F9-E7846BDFD7FA}" type="presParOf" srcId="{5B49FB99-6CC8-4E5B-ABFC-95CD4F7AB4F6}" destId="{3F5EE987-E1D5-4695-88CD-C1B72D8C7003}" srcOrd="8" destOrd="0" presId="urn:microsoft.com/office/officeart/2005/8/layout/vList2"/>
    <dgm:cxn modelId="{4110BB94-4A55-4BFC-A30C-48E9D349C370}" type="presParOf" srcId="{5B49FB99-6CC8-4E5B-ABFC-95CD4F7AB4F6}" destId="{4C36B5BB-0EF2-47A3-B7B1-E956AB147994}" srcOrd="9" destOrd="0" presId="urn:microsoft.com/office/officeart/2005/8/layout/vList2"/>
    <dgm:cxn modelId="{5E9308EE-C95F-4147-97B9-9A3D6435B0C2}" type="presParOf" srcId="{5B49FB99-6CC8-4E5B-ABFC-95CD4F7AB4F6}" destId="{8D13D216-D832-492F-9E11-A7BC54A07FDE}"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F7377C0-1060-4A5A-A20C-3FA428EC6BCF}" type="doc">
      <dgm:prSet loTypeId="urn:microsoft.com/office/officeart/2005/8/layout/vList2" loCatId="list" qsTypeId="urn:microsoft.com/office/officeart/2005/8/quickstyle/simple1" qsCatId="simple" csTypeId="urn:microsoft.com/office/officeart/2005/8/colors/colorful1#88" csCatId="colorful" phldr="1"/>
      <dgm:spPr/>
      <dgm:t>
        <a:bodyPr/>
        <a:lstStyle/>
        <a:p>
          <a:endParaRPr lang="en-US"/>
        </a:p>
      </dgm:t>
    </dgm:pt>
    <dgm:pt modelId="{44678317-B8E7-4028-89DF-FEF1FC02D067}">
      <dgm:prSet phldrT="[Text]" custT="1"/>
      <dgm:spPr/>
      <dgm:t>
        <a:bodyPr/>
        <a:lstStyle/>
        <a:p>
          <a:r>
            <a:rPr lang="vi-VN" sz="2000" dirty="0">
              <a:latin typeface="+mj-lt"/>
              <a:cs typeface="Calibri" pitchFamily="34" charset="0"/>
            </a:rPr>
            <a:t>P</a:t>
          </a:r>
          <a:r>
            <a:rPr lang="en-US" sz="2000" dirty="0" err="1">
              <a:latin typeface="+mj-lt"/>
              <a:cs typeface="Calibri" pitchFamily="34" charset="0"/>
            </a:rPr>
            <a:t>hong</a:t>
          </a:r>
          <a:r>
            <a:rPr lang="en-US" sz="2000" dirty="0">
              <a:latin typeface="+mj-lt"/>
              <a:cs typeface="Calibri" pitchFamily="34" charset="0"/>
            </a:rPr>
            <a:t> </a:t>
          </a:r>
          <a:r>
            <a:rPr lang="en-US" sz="2000" dirty="0" err="1">
              <a:latin typeface="+mj-lt"/>
              <a:cs typeface="Calibri" pitchFamily="34" charset="0"/>
            </a:rPr>
            <a:t>cách</a:t>
          </a:r>
          <a:r>
            <a:rPr lang="en-US" sz="2000" dirty="0">
              <a:latin typeface="+mj-lt"/>
              <a:cs typeface="Calibri" pitchFamily="34" charset="0"/>
            </a:rPr>
            <a:t> </a:t>
          </a:r>
          <a:r>
            <a:rPr lang="en-US" sz="2000" dirty="0" err="1">
              <a:latin typeface="+mj-lt"/>
              <a:cs typeface="Calibri" pitchFamily="34" charset="0"/>
            </a:rPr>
            <a:t>sơ</a:t>
          </a:r>
          <a:r>
            <a:rPr lang="en-US" sz="2000" dirty="0">
              <a:latin typeface="+mj-lt"/>
              <a:cs typeface="Calibri" pitchFamily="34" charset="0"/>
            </a:rPr>
            <a:t> </a:t>
          </a:r>
          <a:r>
            <a:rPr lang="en-US" sz="2000" dirty="0" err="1">
              <a:latin typeface="+mj-lt"/>
              <a:cs typeface="Calibri" pitchFamily="34" charset="0"/>
            </a:rPr>
            <a:t>yếu</a:t>
          </a:r>
          <a:r>
            <a:rPr lang="en-US" sz="2000" dirty="0">
              <a:latin typeface="+mj-lt"/>
              <a:cs typeface="Calibri" pitchFamily="34" charset="0"/>
            </a:rPr>
            <a:t> </a:t>
          </a:r>
          <a:r>
            <a:rPr lang="en-US" sz="2000" dirty="0" err="1">
              <a:latin typeface="+mj-lt"/>
              <a:cs typeface="Calibri" pitchFamily="34" charset="0"/>
            </a:rPr>
            <a:t>lý</a:t>
          </a:r>
          <a:r>
            <a:rPr lang="en-US" sz="2000" dirty="0">
              <a:latin typeface="+mj-lt"/>
              <a:cs typeface="Calibri" pitchFamily="34" charset="0"/>
            </a:rPr>
            <a:t> </a:t>
          </a:r>
          <a:r>
            <a:rPr lang="en-US" sz="2000" dirty="0" err="1">
              <a:latin typeface="+mj-lt"/>
              <a:cs typeface="Calibri" pitchFamily="34" charset="0"/>
            </a:rPr>
            <a:t>lịch</a:t>
          </a:r>
          <a:r>
            <a:rPr lang="en-US" sz="2000" dirty="0">
              <a:latin typeface="+mj-lt"/>
              <a:cs typeface="Calibri" pitchFamily="34" charset="0"/>
            </a:rPr>
            <a:t> </a:t>
          </a:r>
          <a:r>
            <a:rPr lang="vi-VN" sz="2000" dirty="0">
              <a:latin typeface="+mj-lt"/>
              <a:cs typeface="Calibri" pitchFamily="34" charset="0"/>
            </a:rPr>
            <a:t>theo chức năng (Résumé chức năng hay CV chức năng) đôi khi cũng được sử  khi chuyển đổi ngành nghề/nhiệm vụ</a:t>
          </a:r>
          <a:endParaRPr lang="en-US" sz="2000" dirty="0">
            <a:latin typeface="+mj-lt"/>
            <a:cs typeface="Calibri" pitchFamily="34" charset="0"/>
          </a:endParaRPr>
        </a:p>
      </dgm:t>
    </dgm:pt>
    <dgm:pt modelId="{FA261169-5D7C-41E6-8BF9-1E42829A131B}" type="parTrans" cxnId="{76741543-FD2C-4A3E-85B6-7FEA238DC042}">
      <dgm:prSet/>
      <dgm:spPr/>
      <dgm:t>
        <a:bodyPr/>
        <a:lstStyle/>
        <a:p>
          <a:endParaRPr lang="en-US" sz="2400">
            <a:latin typeface="+mj-lt"/>
            <a:cs typeface="Calibri" pitchFamily="34" charset="0"/>
          </a:endParaRPr>
        </a:p>
      </dgm:t>
    </dgm:pt>
    <dgm:pt modelId="{41A0A5AF-F6DF-4549-A302-EB0AFDFDA842}" type="sibTrans" cxnId="{76741543-FD2C-4A3E-85B6-7FEA238DC042}">
      <dgm:prSet/>
      <dgm:spPr/>
      <dgm:t>
        <a:bodyPr/>
        <a:lstStyle/>
        <a:p>
          <a:endParaRPr lang="en-US" sz="2400">
            <a:latin typeface="+mj-lt"/>
            <a:cs typeface="Calibri" pitchFamily="34" charset="0"/>
          </a:endParaRPr>
        </a:p>
      </dgm:t>
    </dgm:pt>
    <dgm:pt modelId="{1A51B67D-48ED-46B4-A3FC-93AF7E3D2CBD}">
      <dgm:prSet custT="1"/>
      <dgm:spPr/>
      <dgm:t>
        <a:bodyPr/>
        <a:lstStyle/>
        <a:p>
          <a:r>
            <a:rPr lang="vi-VN" sz="2000" dirty="0">
              <a:latin typeface="+mj-lt"/>
              <a:cs typeface="Calibri" pitchFamily="34" charset="0"/>
            </a:rPr>
            <a:t>Trong résumé/CV chức năng, trình trình bày lại ngắn gọn lịch sử công việc cũng vẫn cần thiết</a:t>
          </a:r>
          <a:endParaRPr lang="en-US" sz="2000" dirty="0">
            <a:latin typeface="+mj-lt"/>
            <a:cs typeface="Calibri" pitchFamily="34" charset="0"/>
          </a:endParaRPr>
        </a:p>
      </dgm:t>
    </dgm:pt>
    <dgm:pt modelId="{2C38A14F-1032-4215-BDF6-C603BF23A487}" type="parTrans" cxnId="{B2366C1E-4DA3-46C1-AF9E-32F4606C9A27}">
      <dgm:prSet/>
      <dgm:spPr/>
      <dgm:t>
        <a:bodyPr/>
        <a:lstStyle/>
        <a:p>
          <a:endParaRPr lang="en-US" sz="2400">
            <a:latin typeface="+mj-lt"/>
            <a:cs typeface="Calibri" pitchFamily="34" charset="0"/>
          </a:endParaRPr>
        </a:p>
      </dgm:t>
    </dgm:pt>
    <dgm:pt modelId="{1F2E7DCC-DAEF-4610-8C5F-46537CEAAF42}" type="sibTrans" cxnId="{B2366C1E-4DA3-46C1-AF9E-32F4606C9A27}">
      <dgm:prSet/>
      <dgm:spPr/>
      <dgm:t>
        <a:bodyPr/>
        <a:lstStyle/>
        <a:p>
          <a:endParaRPr lang="en-US" sz="2400">
            <a:latin typeface="+mj-lt"/>
            <a:cs typeface="Calibri" pitchFamily="34" charset="0"/>
          </a:endParaRPr>
        </a:p>
      </dgm:t>
    </dgm:pt>
    <dgm:pt modelId="{5B49FB99-6CC8-4E5B-ABFC-95CD4F7AB4F6}" type="pres">
      <dgm:prSet presAssocID="{6F7377C0-1060-4A5A-A20C-3FA428EC6BCF}" presName="linear" presStyleCnt="0">
        <dgm:presLayoutVars>
          <dgm:animLvl val="lvl"/>
          <dgm:resizeHandles val="exact"/>
        </dgm:presLayoutVars>
      </dgm:prSet>
      <dgm:spPr/>
    </dgm:pt>
    <dgm:pt modelId="{168B23DD-4053-435F-AB0D-C77D5FDA12D9}" type="pres">
      <dgm:prSet presAssocID="{44678317-B8E7-4028-89DF-FEF1FC02D067}" presName="parentText" presStyleLbl="node1" presStyleIdx="0" presStyleCnt="2">
        <dgm:presLayoutVars>
          <dgm:chMax val="0"/>
          <dgm:bulletEnabled val="1"/>
        </dgm:presLayoutVars>
      </dgm:prSet>
      <dgm:spPr/>
    </dgm:pt>
    <dgm:pt modelId="{B0F44921-4B56-41F8-93F9-91BAD6A4A414}" type="pres">
      <dgm:prSet presAssocID="{41A0A5AF-F6DF-4549-A302-EB0AFDFDA842}" presName="spacer" presStyleCnt="0"/>
      <dgm:spPr/>
    </dgm:pt>
    <dgm:pt modelId="{1BDFE6EA-958F-4613-AF4A-13FCA5FBA694}" type="pres">
      <dgm:prSet presAssocID="{1A51B67D-48ED-46B4-A3FC-93AF7E3D2CBD}" presName="parentText" presStyleLbl="node1" presStyleIdx="1" presStyleCnt="2">
        <dgm:presLayoutVars>
          <dgm:chMax val="0"/>
          <dgm:bulletEnabled val="1"/>
        </dgm:presLayoutVars>
      </dgm:prSet>
      <dgm:spPr/>
    </dgm:pt>
  </dgm:ptLst>
  <dgm:cxnLst>
    <dgm:cxn modelId="{B2366C1E-4DA3-46C1-AF9E-32F4606C9A27}" srcId="{6F7377C0-1060-4A5A-A20C-3FA428EC6BCF}" destId="{1A51B67D-48ED-46B4-A3FC-93AF7E3D2CBD}" srcOrd="1" destOrd="0" parTransId="{2C38A14F-1032-4215-BDF6-C603BF23A487}" sibTransId="{1F2E7DCC-DAEF-4610-8C5F-46537CEAAF42}"/>
    <dgm:cxn modelId="{76741543-FD2C-4A3E-85B6-7FEA238DC042}" srcId="{6F7377C0-1060-4A5A-A20C-3FA428EC6BCF}" destId="{44678317-B8E7-4028-89DF-FEF1FC02D067}" srcOrd="0" destOrd="0" parTransId="{FA261169-5D7C-41E6-8BF9-1E42829A131B}" sibTransId="{41A0A5AF-F6DF-4549-A302-EB0AFDFDA842}"/>
    <dgm:cxn modelId="{EE21B795-89E1-7340-AC09-13C1A65BB14F}" type="presOf" srcId="{6F7377C0-1060-4A5A-A20C-3FA428EC6BCF}" destId="{5B49FB99-6CC8-4E5B-ABFC-95CD4F7AB4F6}" srcOrd="0" destOrd="0" presId="urn:microsoft.com/office/officeart/2005/8/layout/vList2"/>
    <dgm:cxn modelId="{41C83F97-290A-C84D-A824-DAB8DBD13386}" type="presOf" srcId="{1A51B67D-48ED-46B4-A3FC-93AF7E3D2CBD}" destId="{1BDFE6EA-958F-4613-AF4A-13FCA5FBA694}" srcOrd="0" destOrd="0" presId="urn:microsoft.com/office/officeart/2005/8/layout/vList2"/>
    <dgm:cxn modelId="{F8D690BE-D9E9-4046-A2C6-2916F567192E}" type="presOf" srcId="{44678317-B8E7-4028-89DF-FEF1FC02D067}" destId="{168B23DD-4053-435F-AB0D-C77D5FDA12D9}" srcOrd="0" destOrd="0" presId="urn:microsoft.com/office/officeart/2005/8/layout/vList2"/>
    <dgm:cxn modelId="{7CC56D12-2B83-D14D-9521-AD3C8090547C}" type="presParOf" srcId="{5B49FB99-6CC8-4E5B-ABFC-95CD4F7AB4F6}" destId="{168B23DD-4053-435F-AB0D-C77D5FDA12D9}" srcOrd="0" destOrd="0" presId="urn:microsoft.com/office/officeart/2005/8/layout/vList2"/>
    <dgm:cxn modelId="{4637C6EE-23EE-2148-BDB1-074391B425AE}" type="presParOf" srcId="{5B49FB99-6CC8-4E5B-ABFC-95CD4F7AB4F6}" destId="{B0F44921-4B56-41F8-93F9-91BAD6A4A414}" srcOrd="1" destOrd="0" presId="urn:microsoft.com/office/officeart/2005/8/layout/vList2"/>
    <dgm:cxn modelId="{2ADA9BE5-807E-824B-A860-3D893BE596C2}" type="presParOf" srcId="{5B49FB99-6CC8-4E5B-ABFC-95CD4F7AB4F6}" destId="{1BDFE6EA-958F-4613-AF4A-13FCA5FBA694}"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8FA92B5-0D1B-8148-91E6-1855AC3E7857}" type="doc">
      <dgm:prSet loTypeId="urn:microsoft.com/office/officeart/2005/8/layout/default" loCatId="hierarchy" qsTypeId="urn:microsoft.com/office/officeart/2005/8/quickstyle/simple3" qsCatId="simple" csTypeId="urn:microsoft.com/office/officeart/2005/8/colors/accent1_2" csCatId="accent1"/>
      <dgm:spPr/>
      <dgm:t>
        <a:bodyPr/>
        <a:lstStyle/>
        <a:p>
          <a:endParaRPr lang="en-US"/>
        </a:p>
      </dgm:t>
    </dgm:pt>
    <dgm:pt modelId="{18A9A34F-40A1-5E41-92EE-A751DE5CA10E}">
      <dgm:prSet/>
      <dgm:spPr/>
      <dgm:t>
        <a:bodyPr/>
        <a:lstStyle/>
        <a:p>
          <a:pPr rtl="0"/>
          <a:r>
            <a:rPr lang="en-US"/>
            <a:t>1. Tuyên bố là một thành viên của gia đình nổi tiếng  </a:t>
          </a:r>
        </a:p>
      </dgm:t>
    </dgm:pt>
    <dgm:pt modelId="{688D7512-B2D9-5F4A-9B94-6600247A07E4}" type="parTrans" cxnId="{FD65D91A-5AF8-AA4D-8F09-91A7063DD512}">
      <dgm:prSet/>
      <dgm:spPr/>
      <dgm:t>
        <a:bodyPr/>
        <a:lstStyle/>
        <a:p>
          <a:endParaRPr lang="en-US"/>
        </a:p>
      </dgm:t>
    </dgm:pt>
    <dgm:pt modelId="{38009EA5-B864-FB45-A9F7-88523A878284}" type="sibTrans" cxnId="{FD65D91A-5AF8-AA4D-8F09-91A7063DD512}">
      <dgm:prSet/>
      <dgm:spPr/>
      <dgm:t>
        <a:bodyPr/>
        <a:lstStyle/>
        <a:p>
          <a:endParaRPr lang="en-US"/>
        </a:p>
      </dgm:t>
    </dgm:pt>
    <dgm:pt modelId="{D3FA91E9-87AE-AA44-BE7D-094B40B50052}">
      <dgm:prSet/>
      <dgm:spPr/>
      <dgm:t>
        <a:bodyPr/>
        <a:lstStyle/>
        <a:p>
          <a:pPr rtl="0"/>
          <a:r>
            <a:rPr lang="en-US"/>
            <a:t>2. Đưa ra một tên trường nhưng thực ra không tồn tại trường đó </a:t>
          </a:r>
        </a:p>
      </dgm:t>
    </dgm:pt>
    <dgm:pt modelId="{741C4EC4-356E-A64B-AFA0-101A060A8C50}" type="parTrans" cxnId="{2E5E10B8-1116-3549-AF36-5F93818A450D}">
      <dgm:prSet/>
      <dgm:spPr/>
      <dgm:t>
        <a:bodyPr/>
        <a:lstStyle/>
        <a:p>
          <a:endParaRPr lang="en-US"/>
        </a:p>
      </dgm:t>
    </dgm:pt>
    <dgm:pt modelId="{B1B3DDFB-CCCA-444E-9A76-258849BF123B}" type="sibTrans" cxnId="{2E5E10B8-1116-3549-AF36-5F93818A450D}">
      <dgm:prSet/>
      <dgm:spPr/>
      <dgm:t>
        <a:bodyPr/>
        <a:lstStyle/>
        <a:p>
          <a:endParaRPr lang="en-US"/>
        </a:p>
      </dgm:t>
    </dgm:pt>
    <dgm:pt modelId="{6EEFB60E-F129-F747-8B81-46E334DFD0D0}">
      <dgm:prSet/>
      <dgm:spPr/>
      <dgm:t>
        <a:bodyPr/>
        <a:lstStyle/>
        <a:p>
          <a:pPr rtl="0"/>
          <a:r>
            <a:rPr lang="en-US"/>
            <a:t>3. Nộp một bản Résumé dán ảnh người khác </a:t>
          </a:r>
        </a:p>
      </dgm:t>
    </dgm:pt>
    <dgm:pt modelId="{6F0E3398-0776-214C-AC2C-1F9EE3BFFC75}" type="parTrans" cxnId="{14034A04-FAC2-954F-AEA3-DD6BFB115AFC}">
      <dgm:prSet/>
      <dgm:spPr/>
      <dgm:t>
        <a:bodyPr/>
        <a:lstStyle/>
        <a:p>
          <a:endParaRPr lang="en-US"/>
        </a:p>
      </dgm:t>
    </dgm:pt>
    <dgm:pt modelId="{B73367C9-D611-D645-A874-2806430BE925}" type="sibTrans" cxnId="{14034A04-FAC2-954F-AEA3-DD6BFB115AFC}">
      <dgm:prSet/>
      <dgm:spPr/>
      <dgm:t>
        <a:bodyPr/>
        <a:lstStyle/>
        <a:p>
          <a:endParaRPr lang="en-US"/>
        </a:p>
      </dgm:t>
    </dgm:pt>
    <dgm:pt modelId="{06C4EE26-FA85-C642-B45F-701F5034C5C8}">
      <dgm:prSet/>
      <dgm:spPr/>
      <dgm:t>
        <a:bodyPr/>
        <a:lstStyle/>
        <a:p>
          <a:pPr rtl="0"/>
          <a:r>
            <a:rPr lang="en-US"/>
            <a:t>4. Tuyên bố là thành viên của một tổ chức lớn </a:t>
          </a:r>
        </a:p>
      </dgm:t>
    </dgm:pt>
    <dgm:pt modelId="{D922DC82-353B-884E-A6CE-C2F63CE58338}" type="parTrans" cxnId="{BB88C7EA-07E2-BC44-9ECB-0903DCB9079A}">
      <dgm:prSet/>
      <dgm:spPr/>
      <dgm:t>
        <a:bodyPr/>
        <a:lstStyle/>
        <a:p>
          <a:endParaRPr lang="en-US"/>
        </a:p>
      </dgm:t>
    </dgm:pt>
    <dgm:pt modelId="{DCA7121A-5342-474C-90B2-00572DC970A5}" type="sibTrans" cxnId="{BB88C7EA-07E2-BC44-9ECB-0903DCB9079A}">
      <dgm:prSet/>
      <dgm:spPr/>
      <dgm:t>
        <a:bodyPr/>
        <a:lstStyle/>
        <a:p>
          <a:endParaRPr lang="en-US"/>
        </a:p>
      </dgm:t>
    </dgm:pt>
    <dgm:pt modelId="{AA72664D-618B-8D46-9FD3-AE3F2000B373}">
      <dgm:prSet/>
      <dgm:spPr/>
      <dgm:t>
        <a:bodyPr/>
        <a:lstStyle/>
        <a:p>
          <a:pPr rtl="0"/>
          <a:r>
            <a:rPr lang="en-US"/>
            <a:t>5. Tuyên bố trước đây đã làm việc cho một nhà tuyển dụng nào đó nhưng thực ra không có </a:t>
          </a:r>
        </a:p>
      </dgm:t>
    </dgm:pt>
    <dgm:pt modelId="{4A1FB118-4187-A948-819A-110B52D85845}" type="parTrans" cxnId="{79B18468-C12E-CC4C-84EA-FAE0AFF5239B}">
      <dgm:prSet/>
      <dgm:spPr/>
      <dgm:t>
        <a:bodyPr/>
        <a:lstStyle/>
        <a:p>
          <a:endParaRPr lang="en-US"/>
        </a:p>
      </dgm:t>
    </dgm:pt>
    <dgm:pt modelId="{95BC13A3-5C47-894E-8531-98E0C2FA8728}" type="sibTrans" cxnId="{79B18468-C12E-CC4C-84EA-FAE0AFF5239B}">
      <dgm:prSet/>
      <dgm:spPr/>
      <dgm:t>
        <a:bodyPr/>
        <a:lstStyle/>
        <a:p>
          <a:endParaRPr lang="en-US"/>
        </a:p>
      </dgm:t>
    </dgm:pt>
    <dgm:pt modelId="{CC1F9CEB-E5EC-1246-A859-E0A27B098C81}">
      <dgm:prSet/>
      <dgm:spPr/>
      <dgm:t>
        <a:bodyPr/>
        <a:lstStyle/>
        <a:p>
          <a:pPr rtl="0"/>
          <a:r>
            <a:rPr lang="en-US"/>
            <a:t>6. Tuyên bố là CEO của một công ty trong khi giờ lại là một nhân viên theo giờ</a:t>
          </a:r>
        </a:p>
      </dgm:t>
    </dgm:pt>
    <dgm:pt modelId="{4F937334-E0C8-6047-97DF-A842CFB3081B}" type="parTrans" cxnId="{A4FB1097-D7ED-C646-A3A3-864CED7F535A}">
      <dgm:prSet/>
      <dgm:spPr/>
      <dgm:t>
        <a:bodyPr/>
        <a:lstStyle/>
        <a:p>
          <a:endParaRPr lang="en-US"/>
        </a:p>
      </dgm:t>
    </dgm:pt>
    <dgm:pt modelId="{DF1BCB4B-7554-2146-849E-255E878C6EB6}" type="sibTrans" cxnId="{A4FB1097-D7ED-C646-A3A3-864CED7F535A}">
      <dgm:prSet/>
      <dgm:spPr/>
      <dgm:t>
        <a:bodyPr/>
        <a:lstStyle/>
        <a:p>
          <a:endParaRPr lang="en-US"/>
        </a:p>
      </dgm:t>
    </dgm:pt>
    <dgm:pt modelId="{E6EEAF05-A6BA-1F4E-B972-84EDE1A6CE50}">
      <dgm:prSet/>
      <dgm:spPr/>
      <dgm:t>
        <a:bodyPr/>
        <a:lstStyle/>
        <a:p>
          <a:pPr rtl="0"/>
          <a:r>
            <a:rPr lang="en-US"/>
            <a:t>7. Kể ra kinh nghiệm trong quân đội với thời điểm ngày tháng trước ngày tháng anh ta được sinh ra </a:t>
          </a:r>
        </a:p>
      </dgm:t>
    </dgm:pt>
    <dgm:pt modelId="{4ED928AE-DE69-3E47-9176-4D049CDE7D87}" type="parTrans" cxnId="{21B4D507-F6B1-1649-A847-6414D9BC1CDB}">
      <dgm:prSet/>
      <dgm:spPr/>
      <dgm:t>
        <a:bodyPr/>
        <a:lstStyle/>
        <a:p>
          <a:endParaRPr lang="en-US"/>
        </a:p>
      </dgm:t>
    </dgm:pt>
    <dgm:pt modelId="{1582269D-C2AC-3546-AF15-37CD87BEDCD8}" type="sibTrans" cxnId="{21B4D507-F6B1-1649-A847-6414D9BC1CDB}">
      <dgm:prSet/>
      <dgm:spPr/>
      <dgm:t>
        <a:bodyPr/>
        <a:lstStyle/>
        <a:p>
          <a:endParaRPr lang="en-US"/>
        </a:p>
      </dgm:t>
    </dgm:pt>
    <dgm:pt modelId="{5D6ED0F4-8989-CE44-9F2D-3A85198C7991}">
      <dgm:prSet/>
      <dgm:spPr/>
      <dgm:t>
        <a:bodyPr/>
        <a:lstStyle/>
        <a:p>
          <a:pPr rtl="0"/>
          <a:r>
            <a:rPr lang="en-US"/>
            <a:t>8. Đưa ra những loại công việc mà người phỏng vấn thực sự đã làm</a:t>
          </a:r>
        </a:p>
      </dgm:t>
    </dgm:pt>
    <dgm:pt modelId="{F844492C-572D-B843-8BB1-33C3D667E869}" type="parTrans" cxnId="{C4E3D2DC-39F5-6C4D-8965-CC68D87B3AB7}">
      <dgm:prSet/>
      <dgm:spPr/>
      <dgm:t>
        <a:bodyPr/>
        <a:lstStyle/>
        <a:p>
          <a:endParaRPr lang="en-US"/>
        </a:p>
      </dgm:t>
    </dgm:pt>
    <dgm:pt modelId="{A17ECF73-BD3E-E34E-8EB4-304C65C878D2}" type="sibTrans" cxnId="{C4E3D2DC-39F5-6C4D-8965-CC68D87B3AB7}">
      <dgm:prSet/>
      <dgm:spPr/>
      <dgm:t>
        <a:bodyPr/>
        <a:lstStyle/>
        <a:p>
          <a:endParaRPr lang="en-US"/>
        </a:p>
      </dgm:t>
    </dgm:pt>
    <dgm:pt modelId="{526BED7B-4DE8-4B40-84A8-09A8A6A5C236}">
      <dgm:prSet/>
      <dgm:spPr/>
      <dgm:t>
        <a:bodyPr/>
        <a:lstStyle/>
        <a:p>
          <a:pPr rtl="0"/>
          <a:r>
            <a:rPr lang="en-US"/>
            <a:t>9, Khai sai quốc tịch (khai là người Tây ban nha trong khi là người Canada) </a:t>
          </a:r>
        </a:p>
      </dgm:t>
    </dgm:pt>
    <dgm:pt modelId="{D8D15B44-F36D-F441-9145-908FE5585FE5}" type="parTrans" cxnId="{7E982113-5499-FF4D-AF11-C8CCC6EB6F34}">
      <dgm:prSet/>
      <dgm:spPr/>
      <dgm:t>
        <a:bodyPr/>
        <a:lstStyle/>
        <a:p>
          <a:endParaRPr lang="en-US"/>
        </a:p>
      </dgm:t>
    </dgm:pt>
    <dgm:pt modelId="{DA626572-82BE-D64B-AA65-8922B0222437}" type="sibTrans" cxnId="{7E982113-5499-FF4D-AF11-C8CCC6EB6F34}">
      <dgm:prSet/>
      <dgm:spPr/>
      <dgm:t>
        <a:bodyPr/>
        <a:lstStyle/>
        <a:p>
          <a:endParaRPr lang="en-US"/>
        </a:p>
      </dgm:t>
    </dgm:pt>
    <dgm:pt modelId="{20254436-B3E5-4A43-964C-F14688E1970A}">
      <dgm:prSet/>
      <dgm:spPr/>
      <dgm:t>
        <a:bodyPr/>
        <a:lstStyle/>
        <a:p>
          <a:pPr rtl="0"/>
          <a:r>
            <a:rPr lang="en-US" b="0" i="0" baseline="0"/>
            <a:t>10, Tuyên bố đã là một cầu thủ bóng chày chuyên nghiệp </a:t>
          </a:r>
          <a:endParaRPr lang="en-US"/>
        </a:p>
      </dgm:t>
    </dgm:pt>
    <dgm:pt modelId="{C64D82DE-3E4C-C14A-9D3B-115ED28135F9}" type="parTrans" cxnId="{83062EE5-DDF2-7E48-97C0-B3099441418B}">
      <dgm:prSet/>
      <dgm:spPr/>
      <dgm:t>
        <a:bodyPr/>
        <a:lstStyle/>
        <a:p>
          <a:endParaRPr lang="en-US"/>
        </a:p>
      </dgm:t>
    </dgm:pt>
    <dgm:pt modelId="{E5D5D40A-B9F0-9E4E-87DF-29E84F1609FF}" type="sibTrans" cxnId="{83062EE5-DDF2-7E48-97C0-B3099441418B}">
      <dgm:prSet/>
      <dgm:spPr/>
      <dgm:t>
        <a:bodyPr/>
        <a:lstStyle/>
        <a:p>
          <a:endParaRPr lang="en-US"/>
        </a:p>
      </dgm:t>
    </dgm:pt>
    <dgm:pt modelId="{068D6876-1696-8D4F-A376-F59E71D51B1A}" type="pres">
      <dgm:prSet presAssocID="{98FA92B5-0D1B-8148-91E6-1855AC3E7857}" presName="diagram" presStyleCnt="0">
        <dgm:presLayoutVars>
          <dgm:dir/>
          <dgm:resizeHandles val="exact"/>
        </dgm:presLayoutVars>
      </dgm:prSet>
      <dgm:spPr/>
    </dgm:pt>
    <dgm:pt modelId="{96C9671F-AAA7-9147-86DA-0D21F0C1778C}" type="pres">
      <dgm:prSet presAssocID="{18A9A34F-40A1-5E41-92EE-A751DE5CA10E}" presName="node" presStyleLbl="node1" presStyleIdx="0" presStyleCnt="10">
        <dgm:presLayoutVars>
          <dgm:bulletEnabled val="1"/>
        </dgm:presLayoutVars>
      </dgm:prSet>
      <dgm:spPr/>
    </dgm:pt>
    <dgm:pt modelId="{0C61825A-A607-7A4D-B3B4-0ECF8842FDCA}" type="pres">
      <dgm:prSet presAssocID="{38009EA5-B864-FB45-A9F7-88523A878284}" presName="sibTrans" presStyleCnt="0"/>
      <dgm:spPr/>
    </dgm:pt>
    <dgm:pt modelId="{8546F813-3EBB-3949-84D5-6811545A8C2F}" type="pres">
      <dgm:prSet presAssocID="{D3FA91E9-87AE-AA44-BE7D-094B40B50052}" presName="node" presStyleLbl="node1" presStyleIdx="1" presStyleCnt="10">
        <dgm:presLayoutVars>
          <dgm:bulletEnabled val="1"/>
        </dgm:presLayoutVars>
      </dgm:prSet>
      <dgm:spPr/>
    </dgm:pt>
    <dgm:pt modelId="{603B2F32-619B-4E44-8ED0-7A535CECCC2E}" type="pres">
      <dgm:prSet presAssocID="{B1B3DDFB-CCCA-444E-9A76-258849BF123B}" presName="sibTrans" presStyleCnt="0"/>
      <dgm:spPr/>
    </dgm:pt>
    <dgm:pt modelId="{C04F4B8D-47FD-244B-AB48-2DEB196D54E5}" type="pres">
      <dgm:prSet presAssocID="{6EEFB60E-F129-F747-8B81-46E334DFD0D0}" presName="node" presStyleLbl="node1" presStyleIdx="2" presStyleCnt="10">
        <dgm:presLayoutVars>
          <dgm:bulletEnabled val="1"/>
        </dgm:presLayoutVars>
      </dgm:prSet>
      <dgm:spPr/>
    </dgm:pt>
    <dgm:pt modelId="{7D5A2B96-D7B8-2248-8A2B-818E7BCF176F}" type="pres">
      <dgm:prSet presAssocID="{B73367C9-D611-D645-A874-2806430BE925}" presName="sibTrans" presStyleCnt="0"/>
      <dgm:spPr/>
    </dgm:pt>
    <dgm:pt modelId="{6459090B-1421-A243-8628-0B6D1A33FA05}" type="pres">
      <dgm:prSet presAssocID="{06C4EE26-FA85-C642-B45F-701F5034C5C8}" presName="node" presStyleLbl="node1" presStyleIdx="3" presStyleCnt="10">
        <dgm:presLayoutVars>
          <dgm:bulletEnabled val="1"/>
        </dgm:presLayoutVars>
      </dgm:prSet>
      <dgm:spPr/>
    </dgm:pt>
    <dgm:pt modelId="{48EF7FE9-230B-1B43-B50A-46165D4B8766}" type="pres">
      <dgm:prSet presAssocID="{DCA7121A-5342-474C-90B2-00572DC970A5}" presName="sibTrans" presStyleCnt="0"/>
      <dgm:spPr/>
    </dgm:pt>
    <dgm:pt modelId="{D7CFE00D-88F6-6D47-A927-5A02D22B5395}" type="pres">
      <dgm:prSet presAssocID="{AA72664D-618B-8D46-9FD3-AE3F2000B373}" presName="node" presStyleLbl="node1" presStyleIdx="4" presStyleCnt="10">
        <dgm:presLayoutVars>
          <dgm:bulletEnabled val="1"/>
        </dgm:presLayoutVars>
      </dgm:prSet>
      <dgm:spPr/>
    </dgm:pt>
    <dgm:pt modelId="{8680D532-C50B-0B4D-A7FF-B79AA7575BC2}" type="pres">
      <dgm:prSet presAssocID="{95BC13A3-5C47-894E-8531-98E0C2FA8728}" presName="sibTrans" presStyleCnt="0"/>
      <dgm:spPr/>
    </dgm:pt>
    <dgm:pt modelId="{34A99CC8-EC9C-2D46-9AF2-8A62DFFD2A8E}" type="pres">
      <dgm:prSet presAssocID="{CC1F9CEB-E5EC-1246-A859-E0A27B098C81}" presName="node" presStyleLbl="node1" presStyleIdx="5" presStyleCnt="10">
        <dgm:presLayoutVars>
          <dgm:bulletEnabled val="1"/>
        </dgm:presLayoutVars>
      </dgm:prSet>
      <dgm:spPr/>
    </dgm:pt>
    <dgm:pt modelId="{2C8602F9-50E2-F645-8681-405C540C9384}" type="pres">
      <dgm:prSet presAssocID="{DF1BCB4B-7554-2146-849E-255E878C6EB6}" presName="sibTrans" presStyleCnt="0"/>
      <dgm:spPr/>
    </dgm:pt>
    <dgm:pt modelId="{C2C7D35D-D1FB-884C-9CB6-F8BC32F8F5CE}" type="pres">
      <dgm:prSet presAssocID="{E6EEAF05-A6BA-1F4E-B972-84EDE1A6CE50}" presName="node" presStyleLbl="node1" presStyleIdx="6" presStyleCnt="10">
        <dgm:presLayoutVars>
          <dgm:bulletEnabled val="1"/>
        </dgm:presLayoutVars>
      </dgm:prSet>
      <dgm:spPr/>
    </dgm:pt>
    <dgm:pt modelId="{4746BC58-004D-584D-88BD-B31091E181ED}" type="pres">
      <dgm:prSet presAssocID="{1582269D-C2AC-3546-AF15-37CD87BEDCD8}" presName="sibTrans" presStyleCnt="0"/>
      <dgm:spPr/>
    </dgm:pt>
    <dgm:pt modelId="{2DE7DDCD-23C4-7E41-9F5A-35DA3B1F466E}" type="pres">
      <dgm:prSet presAssocID="{5D6ED0F4-8989-CE44-9F2D-3A85198C7991}" presName="node" presStyleLbl="node1" presStyleIdx="7" presStyleCnt="10">
        <dgm:presLayoutVars>
          <dgm:bulletEnabled val="1"/>
        </dgm:presLayoutVars>
      </dgm:prSet>
      <dgm:spPr/>
    </dgm:pt>
    <dgm:pt modelId="{C68AB616-3536-9744-9789-1660F4A12A7F}" type="pres">
      <dgm:prSet presAssocID="{A17ECF73-BD3E-E34E-8EB4-304C65C878D2}" presName="sibTrans" presStyleCnt="0"/>
      <dgm:spPr/>
    </dgm:pt>
    <dgm:pt modelId="{090F5800-2373-014F-978F-86DC801629A5}" type="pres">
      <dgm:prSet presAssocID="{526BED7B-4DE8-4B40-84A8-09A8A6A5C236}" presName="node" presStyleLbl="node1" presStyleIdx="8" presStyleCnt="10">
        <dgm:presLayoutVars>
          <dgm:bulletEnabled val="1"/>
        </dgm:presLayoutVars>
      </dgm:prSet>
      <dgm:spPr/>
    </dgm:pt>
    <dgm:pt modelId="{489C69FA-2EBE-C44A-8EE3-B01F52DB46A1}" type="pres">
      <dgm:prSet presAssocID="{DA626572-82BE-D64B-AA65-8922B0222437}" presName="sibTrans" presStyleCnt="0"/>
      <dgm:spPr/>
    </dgm:pt>
    <dgm:pt modelId="{34D13D0D-4BCB-9E4F-91A2-86FB09D1C9BF}" type="pres">
      <dgm:prSet presAssocID="{20254436-B3E5-4A43-964C-F14688E1970A}" presName="node" presStyleLbl="node1" presStyleIdx="9" presStyleCnt="10">
        <dgm:presLayoutVars>
          <dgm:bulletEnabled val="1"/>
        </dgm:presLayoutVars>
      </dgm:prSet>
      <dgm:spPr/>
    </dgm:pt>
  </dgm:ptLst>
  <dgm:cxnLst>
    <dgm:cxn modelId="{14034A04-FAC2-954F-AEA3-DD6BFB115AFC}" srcId="{98FA92B5-0D1B-8148-91E6-1855AC3E7857}" destId="{6EEFB60E-F129-F747-8B81-46E334DFD0D0}" srcOrd="2" destOrd="0" parTransId="{6F0E3398-0776-214C-AC2C-1F9EE3BFFC75}" sibTransId="{B73367C9-D611-D645-A874-2806430BE925}"/>
    <dgm:cxn modelId="{21B4D507-F6B1-1649-A847-6414D9BC1CDB}" srcId="{98FA92B5-0D1B-8148-91E6-1855AC3E7857}" destId="{E6EEAF05-A6BA-1F4E-B972-84EDE1A6CE50}" srcOrd="6" destOrd="0" parTransId="{4ED928AE-DE69-3E47-9176-4D049CDE7D87}" sibTransId="{1582269D-C2AC-3546-AF15-37CD87BEDCD8}"/>
    <dgm:cxn modelId="{7C1ED70F-463A-EA4E-BD6E-DF993F955DC2}" type="presOf" srcId="{526BED7B-4DE8-4B40-84A8-09A8A6A5C236}" destId="{090F5800-2373-014F-978F-86DC801629A5}" srcOrd="0" destOrd="0" presId="urn:microsoft.com/office/officeart/2005/8/layout/default"/>
    <dgm:cxn modelId="{7E982113-5499-FF4D-AF11-C8CCC6EB6F34}" srcId="{98FA92B5-0D1B-8148-91E6-1855AC3E7857}" destId="{526BED7B-4DE8-4B40-84A8-09A8A6A5C236}" srcOrd="8" destOrd="0" parTransId="{D8D15B44-F36D-F441-9145-908FE5585FE5}" sibTransId="{DA626572-82BE-D64B-AA65-8922B0222437}"/>
    <dgm:cxn modelId="{FD65D91A-5AF8-AA4D-8F09-91A7063DD512}" srcId="{98FA92B5-0D1B-8148-91E6-1855AC3E7857}" destId="{18A9A34F-40A1-5E41-92EE-A751DE5CA10E}" srcOrd="0" destOrd="0" parTransId="{688D7512-B2D9-5F4A-9B94-6600247A07E4}" sibTransId="{38009EA5-B864-FB45-A9F7-88523A878284}"/>
    <dgm:cxn modelId="{05142832-5623-A746-8B4A-032FB3F3733B}" type="presOf" srcId="{20254436-B3E5-4A43-964C-F14688E1970A}" destId="{34D13D0D-4BCB-9E4F-91A2-86FB09D1C9BF}" srcOrd="0" destOrd="0" presId="urn:microsoft.com/office/officeart/2005/8/layout/default"/>
    <dgm:cxn modelId="{D32F1864-F9B6-9E47-A5D5-55EAA2B0021B}" type="presOf" srcId="{6EEFB60E-F129-F747-8B81-46E334DFD0D0}" destId="{C04F4B8D-47FD-244B-AB48-2DEB196D54E5}" srcOrd="0" destOrd="0" presId="urn:microsoft.com/office/officeart/2005/8/layout/default"/>
    <dgm:cxn modelId="{79B18468-C12E-CC4C-84EA-FAE0AFF5239B}" srcId="{98FA92B5-0D1B-8148-91E6-1855AC3E7857}" destId="{AA72664D-618B-8D46-9FD3-AE3F2000B373}" srcOrd="4" destOrd="0" parTransId="{4A1FB118-4187-A948-819A-110B52D85845}" sibTransId="{95BC13A3-5C47-894E-8531-98E0C2FA8728}"/>
    <dgm:cxn modelId="{DCF0A46C-DA9A-DF46-820E-97839AA8D72E}" type="presOf" srcId="{98FA92B5-0D1B-8148-91E6-1855AC3E7857}" destId="{068D6876-1696-8D4F-A376-F59E71D51B1A}" srcOrd="0" destOrd="0" presId="urn:microsoft.com/office/officeart/2005/8/layout/default"/>
    <dgm:cxn modelId="{4E6ABD4C-EC7B-2147-8B90-FCF7E519D82B}" type="presOf" srcId="{5D6ED0F4-8989-CE44-9F2D-3A85198C7991}" destId="{2DE7DDCD-23C4-7E41-9F5A-35DA3B1F466E}" srcOrd="0" destOrd="0" presId="urn:microsoft.com/office/officeart/2005/8/layout/default"/>
    <dgm:cxn modelId="{1420EC52-C6E8-C841-BD0F-4B64AB75477C}" type="presOf" srcId="{06C4EE26-FA85-C642-B45F-701F5034C5C8}" destId="{6459090B-1421-A243-8628-0B6D1A33FA05}" srcOrd="0" destOrd="0" presId="urn:microsoft.com/office/officeart/2005/8/layout/default"/>
    <dgm:cxn modelId="{818B0856-EB21-3840-B573-BB7EDD47BEA5}" type="presOf" srcId="{CC1F9CEB-E5EC-1246-A859-E0A27B098C81}" destId="{34A99CC8-EC9C-2D46-9AF2-8A62DFFD2A8E}" srcOrd="0" destOrd="0" presId="urn:microsoft.com/office/officeart/2005/8/layout/default"/>
    <dgm:cxn modelId="{59891490-6A6D-034A-9DB1-289F2DBD5FD8}" type="presOf" srcId="{AA72664D-618B-8D46-9FD3-AE3F2000B373}" destId="{D7CFE00D-88F6-6D47-A927-5A02D22B5395}" srcOrd="0" destOrd="0" presId="urn:microsoft.com/office/officeart/2005/8/layout/default"/>
    <dgm:cxn modelId="{A4FB1097-D7ED-C646-A3A3-864CED7F535A}" srcId="{98FA92B5-0D1B-8148-91E6-1855AC3E7857}" destId="{CC1F9CEB-E5EC-1246-A859-E0A27B098C81}" srcOrd="5" destOrd="0" parTransId="{4F937334-E0C8-6047-97DF-A842CFB3081B}" sibTransId="{DF1BCB4B-7554-2146-849E-255E878C6EB6}"/>
    <dgm:cxn modelId="{96908BB2-D910-5F41-BCE1-0AFD16330318}" type="presOf" srcId="{E6EEAF05-A6BA-1F4E-B972-84EDE1A6CE50}" destId="{C2C7D35D-D1FB-884C-9CB6-F8BC32F8F5CE}" srcOrd="0" destOrd="0" presId="urn:microsoft.com/office/officeart/2005/8/layout/default"/>
    <dgm:cxn modelId="{2E5E10B8-1116-3549-AF36-5F93818A450D}" srcId="{98FA92B5-0D1B-8148-91E6-1855AC3E7857}" destId="{D3FA91E9-87AE-AA44-BE7D-094B40B50052}" srcOrd="1" destOrd="0" parTransId="{741C4EC4-356E-A64B-AFA0-101A060A8C50}" sibTransId="{B1B3DDFB-CCCA-444E-9A76-258849BF123B}"/>
    <dgm:cxn modelId="{C4E3D2DC-39F5-6C4D-8965-CC68D87B3AB7}" srcId="{98FA92B5-0D1B-8148-91E6-1855AC3E7857}" destId="{5D6ED0F4-8989-CE44-9F2D-3A85198C7991}" srcOrd="7" destOrd="0" parTransId="{F844492C-572D-B843-8BB1-33C3D667E869}" sibTransId="{A17ECF73-BD3E-E34E-8EB4-304C65C878D2}"/>
    <dgm:cxn modelId="{83062EE5-DDF2-7E48-97C0-B3099441418B}" srcId="{98FA92B5-0D1B-8148-91E6-1855AC3E7857}" destId="{20254436-B3E5-4A43-964C-F14688E1970A}" srcOrd="9" destOrd="0" parTransId="{C64D82DE-3E4C-C14A-9D3B-115ED28135F9}" sibTransId="{E5D5D40A-B9F0-9E4E-87DF-29E84F1609FF}"/>
    <dgm:cxn modelId="{BB88C7EA-07E2-BC44-9ECB-0903DCB9079A}" srcId="{98FA92B5-0D1B-8148-91E6-1855AC3E7857}" destId="{06C4EE26-FA85-C642-B45F-701F5034C5C8}" srcOrd="3" destOrd="0" parTransId="{D922DC82-353B-884E-A6CE-C2F63CE58338}" sibTransId="{DCA7121A-5342-474C-90B2-00572DC970A5}"/>
    <dgm:cxn modelId="{5D4DEEEE-7641-5244-9A4E-2CEC01EC86B3}" type="presOf" srcId="{18A9A34F-40A1-5E41-92EE-A751DE5CA10E}" destId="{96C9671F-AAA7-9147-86DA-0D21F0C1778C}" srcOrd="0" destOrd="0" presId="urn:microsoft.com/office/officeart/2005/8/layout/default"/>
    <dgm:cxn modelId="{86F86EFF-FD73-A64D-9A2A-F9C0DF49305B}" type="presOf" srcId="{D3FA91E9-87AE-AA44-BE7D-094B40B50052}" destId="{8546F813-3EBB-3949-84D5-6811545A8C2F}" srcOrd="0" destOrd="0" presId="urn:microsoft.com/office/officeart/2005/8/layout/default"/>
    <dgm:cxn modelId="{0BCD8001-DEAC-C848-A7CB-31FE185EF8FB}" type="presParOf" srcId="{068D6876-1696-8D4F-A376-F59E71D51B1A}" destId="{96C9671F-AAA7-9147-86DA-0D21F0C1778C}" srcOrd="0" destOrd="0" presId="urn:microsoft.com/office/officeart/2005/8/layout/default"/>
    <dgm:cxn modelId="{54A24715-8ED4-4C4F-9319-CC0CA58D7309}" type="presParOf" srcId="{068D6876-1696-8D4F-A376-F59E71D51B1A}" destId="{0C61825A-A607-7A4D-B3B4-0ECF8842FDCA}" srcOrd="1" destOrd="0" presId="urn:microsoft.com/office/officeart/2005/8/layout/default"/>
    <dgm:cxn modelId="{C567457E-63AB-F74B-9992-B6C76F0BF236}" type="presParOf" srcId="{068D6876-1696-8D4F-A376-F59E71D51B1A}" destId="{8546F813-3EBB-3949-84D5-6811545A8C2F}" srcOrd="2" destOrd="0" presId="urn:microsoft.com/office/officeart/2005/8/layout/default"/>
    <dgm:cxn modelId="{273D987C-4B88-2340-95B6-DC3E315963DE}" type="presParOf" srcId="{068D6876-1696-8D4F-A376-F59E71D51B1A}" destId="{603B2F32-619B-4E44-8ED0-7A535CECCC2E}" srcOrd="3" destOrd="0" presId="urn:microsoft.com/office/officeart/2005/8/layout/default"/>
    <dgm:cxn modelId="{B60C3BD6-6F48-754E-A4B8-B678D056285D}" type="presParOf" srcId="{068D6876-1696-8D4F-A376-F59E71D51B1A}" destId="{C04F4B8D-47FD-244B-AB48-2DEB196D54E5}" srcOrd="4" destOrd="0" presId="urn:microsoft.com/office/officeart/2005/8/layout/default"/>
    <dgm:cxn modelId="{45D8EDDA-3D3E-F247-9925-77A093F45A07}" type="presParOf" srcId="{068D6876-1696-8D4F-A376-F59E71D51B1A}" destId="{7D5A2B96-D7B8-2248-8A2B-818E7BCF176F}" srcOrd="5" destOrd="0" presId="urn:microsoft.com/office/officeart/2005/8/layout/default"/>
    <dgm:cxn modelId="{C7B04552-AB8E-BE42-BF4A-6539836CBB85}" type="presParOf" srcId="{068D6876-1696-8D4F-A376-F59E71D51B1A}" destId="{6459090B-1421-A243-8628-0B6D1A33FA05}" srcOrd="6" destOrd="0" presId="urn:microsoft.com/office/officeart/2005/8/layout/default"/>
    <dgm:cxn modelId="{55616703-019F-AF49-A168-E36306FEDAFF}" type="presParOf" srcId="{068D6876-1696-8D4F-A376-F59E71D51B1A}" destId="{48EF7FE9-230B-1B43-B50A-46165D4B8766}" srcOrd="7" destOrd="0" presId="urn:microsoft.com/office/officeart/2005/8/layout/default"/>
    <dgm:cxn modelId="{7C8EB096-B522-614A-AB9A-360CA3CE44DB}" type="presParOf" srcId="{068D6876-1696-8D4F-A376-F59E71D51B1A}" destId="{D7CFE00D-88F6-6D47-A927-5A02D22B5395}" srcOrd="8" destOrd="0" presId="urn:microsoft.com/office/officeart/2005/8/layout/default"/>
    <dgm:cxn modelId="{BB4AC9DC-8BCA-454D-BDB4-23437E9F39C8}" type="presParOf" srcId="{068D6876-1696-8D4F-A376-F59E71D51B1A}" destId="{8680D532-C50B-0B4D-A7FF-B79AA7575BC2}" srcOrd="9" destOrd="0" presId="urn:microsoft.com/office/officeart/2005/8/layout/default"/>
    <dgm:cxn modelId="{B0355330-0E4F-D441-9E79-B1EA93DD6DA6}" type="presParOf" srcId="{068D6876-1696-8D4F-A376-F59E71D51B1A}" destId="{34A99CC8-EC9C-2D46-9AF2-8A62DFFD2A8E}" srcOrd="10" destOrd="0" presId="urn:microsoft.com/office/officeart/2005/8/layout/default"/>
    <dgm:cxn modelId="{919A34F0-BF08-E046-8BEB-BD50D78A6D8B}" type="presParOf" srcId="{068D6876-1696-8D4F-A376-F59E71D51B1A}" destId="{2C8602F9-50E2-F645-8681-405C540C9384}" srcOrd="11" destOrd="0" presId="urn:microsoft.com/office/officeart/2005/8/layout/default"/>
    <dgm:cxn modelId="{69296633-1C2C-CD43-9823-1E0222AEF042}" type="presParOf" srcId="{068D6876-1696-8D4F-A376-F59E71D51B1A}" destId="{C2C7D35D-D1FB-884C-9CB6-F8BC32F8F5CE}" srcOrd="12" destOrd="0" presId="urn:microsoft.com/office/officeart/2005/8/layout/default"/>
    <dgm:cxn modelId="{84B8A85D-46D8-6D4E-BE00-9DA364822564}" type="presParOf" srcId="{068D6876-1696-8D4F-A376-F59E71D51B1A}" destId="{4746BC58-004D-584D-88BD-B31091E181ED}" srcOrd="13" destOrd="0" presId="urn:microsoft.com/office/officeart/2005/8/layout/default"/>
    <dgm:cxn modelId="{7E27EEB5-7CB8-664F-AD73-7AD9B5F23F61}" type="presParOf" srcId="{068D6876-1696-8D4F-A376-F59E71D51B1A}" destId="{2DE7DDCD-23C4-7E41-9F5A-35DA3B1F466E}" srcOrd="14" destOrd="0" presId="urn:microsoft.com/office/officeart/2005/8/layout/default"/>
    <dgm:cxn modelId="{BED6CDC7-1CBB-9642-8F08-846B2ACE66AB}" type="presParOf" srcId="{068D6876-1696-8D4F-A376-F59E71D51B1A}" destId="{C68AB616-3536-9744-9789-1660F4A12A7F}" srcOrd="15" destOrd="0" presId="urn:microsoft.com/office/officeart/2005/8/layout/default"/>
    <dgm:cxn modelId="{C0D4B05A-1666-C44A-8DCE-5BEA527601AF}" type="presParOf" srcId="{068D6876-1696-8D4F-A376-F59E71D51B1A}" destId="{090F5800-2373-014F-978F-86DC801629A5}" srcOrd="16" destOrd="0" presId="urn:microsoft.com/office/officeart/2005/8/layout/default"/>
    <dgm:cxn modelId="{6A2F9A05-3821-F84E-A490-B36664F08717}" type="presParOf" srcId="{068D6876-1696-8D4F-A376-F59E71D51B1A}" destId="{489C69FA-2EBE-C44A-8EE3-B01F52DB46A1}" srcOrd="17" destOrd="0" presId="urn:microsoft.com/office/officeart/2005/8/layout/default"/>
    <dgm:cxn modelId="{C98FA6DE-2712-754D-9132-80DC023A5554}" type="presParOf" srcId="{068D6876-1696-8D4F-A376-F59E71D51B1A}" destId="{34D13D0D-4BCB-9E4F-91A2-86FB09D1C9BF}"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FA46D32-16A3-3243-861F-A5E3A56450EC}" type="doc">
      <dgm:prSet loTypeId="urn:microsoft.com/office/officeart/2011/layout/TabList" loCatId="list" qsTypeId="urn:microsoft.com/office/officeart/2005/8/quickstyle/simple1" qsCatId="simple" csTypeId="urn:microsoft.com/office/officeart/2005/8/colors/colorful1" csCatId="colorful" phldr="1"/>
      <dgm:spPr/>
      <dgm:t>
        <a:bodyPr/>
        <a:lstStyle/>
        <a:p>
          <a:endParaRPr lang="en-US"/>
        </a:p>
      </dgm:t>
    </dgm:pt>
    <dgm:pt modelId="{A55DA167-BA1A-B044-B22D-5C7F4879D01C}">
      <dgm:prSet phldrT="[Text]"/>
      <dgm:spPr/>
      <dgm:t>
        <a:bodyPr/>
        <a:lstStyle/>
        <a:p>
          <a:r>
            <a:rPr lang="vi-VN" dirty="0">
              <a:latin typeface="+mj-lt"/>
              <a:cs typeface="Calibri" pitchFamily="34" charset="0"/>
            </a:rPr>
            <a:t>Thông tin liên hệ</a:t>
          </a:r>
          <a:endParaRPr lang="en-US" dirty="0">
            <a:latin typeface="+mj-lt"/>
            <a:cs typeface="Calibri" pitchFamily="34" charset="0"/>
          </a:endParaRPr>
        </a:p>
      </dgm:t>
    </dgm:pt>
    <dgm:pt modelId="{53E8629F-0494-ED4C-B6DF-5B5A4D03A06D}" type="parTrans" cxnId="{C330B1C4-7B89-9A40-A563-D988AFBB880B}">
      <dgm:prSet/>
      <dgm:spPr/>
      <dgm:t>
        <a:bodyPr/>
        <a:lstStyle/>
        <a:p>
          <a:endParaRPr lang="en-US">
            <a:latin typeface="+mj-lt"/>
            <a:cs typeface="Calibri" pitchFamily="34" charset="0"/>
          </a:endParaRPr>
        </a:p>
      </dgm:t>
    </dgm:pt>
    <dgm:pt modelId="{67968D96-3703-9144-8416-C2E683D51748}" type="sibTrans" cxnId="{C330B1C4-7B89-9A40-A563-D988AFBB880B}">
      <dgm:prSet/>
      <dgm:spPr/>
      <dgm:t>
        <a:bodyPr/>
        <a:lstStyle/>
        <a:p>
          <a:endParaRPr lang="en-US">
            <a:latin typeface="+mj-lt"/>
            <a:cs typeface="Calibri" pitchFamily="34" charset="0"/>
          </a:endParaRPr>
        </a:p>
      </dgm:t>
    </dgm:pt>
    <dgm:pt modelId="{C316DA10-81BE-1043-B238-891766B60B95}">
      <dgm:prSet/>
      <dgm:spPr/>
      <dgm:t>
        <a:bodyPr/>
        <a:lstStyle/>
        <a:p>
          <a:r>
            <a:rPr lang="vi-VN" dirty="0">
              <a:latin typeface="+mj-lt"/>
              <a:cs typeface="Calibri" pitchFamily="34" charset="0"/>
            </a:rPr>
            <a:t>Quá trình học tập</a:t>
          </a:r>
          <a:endParaRPr lang="en-US" dirty="0">
            <a:latin typeface="+mj-lt"/>
            <a:cs typeface="Calibri" pitchFamily="34" charset="0"/>
          </a:endParaRPr>
        </a:p>
      </dgm:t>
    </dgm:pt>
    <dgm:pt modelId="{4BF889B4-B904-9D49-9DAE-C2037F6BBD12}" type="parTrans" cxnId="{3DE24FD5-4DAB-594A-A02C-F4982CF65C29}">
      <dgm:prSet/>
      <dgm:spPr/>
      <dgm:t>
        <a:bodyPr/>
        <a:lstStyle/>
        <a:p>
          <a:endParaRPr lang="en-US">
            <a:latin typeface="+mj-lt"/>
            <a:cs typeface="Calibri" pitchFamily="34" charset="0"/>
          </a:endParaRPr>
        </a:p>
      </dgm:t>
    </dgm:pt>
    <dgm:pt modelId="{4E8D90AC-07B7-E544-A8F7-DDE80340F263}" type="sibTrans" cxnId="{3DE24FD5-4DAB-594A-A02C-F4982CF65C29}">
      <dgm:prSet/>
      <dgm:spPr/>
      <dgm:t>
        <a:bodyPr/>
        <a:lstStyle/>
        <a:p>
          <a:endParaRPr lang="en-US">
            <a:latin typeface="+mj-lt"/>
            <a:cs typeface="Calibri" pitchFamily="34" charset="0"/>
          </a:endParaRPr>
        </a:p>
      </dgm:t>
    </dgm:pt>
    <dgm:pt modelId="{8160CF49-CEE0-D049-8E14-87BE684DE57D}">
      <dgm:prSet/>
      <dgm:spPr/>
      <dgm:t>
        <a:bodyPr/>
        <a:lstStyle/>
        <a:p>
          <a:r>
            <a:rPr lang="vi-VN" dirty="0">
              <a:latin typeface="+mj-lt"/>
              <a:cs typeface="Calibri" pitchFamily="34" charset="0"/>
            </a:rPr>
            <a:t>Kinh nghiệm làm việc</a:t>
          </a:r>
          <a:endParaRPr lang="en-US" dirty="0">
            <a:latin typeface="+mj-lt"/>
            <a:cs typeface="Calibri" pitchFamily="34" charset="0"/>
          </a:endParaRPr>
        </a:p>
      </dgm:t>
    </dgm:pt>
    <dgm:pt modelId="{A306C6E0-F8C9-494A-B5BE-182D2A174913}" type="parTrans" cxnId="{7131F04C-0756-A541-B0AC-DB620BAC7C1D}">
      <dgm:prSet/>
      <dgm:spPr/>
      <dgm:t>
        <a:bodyPr/>
        <a:lstStyle/>
        <a:p>
          <a:endParaRPr lang="en-US">
            <a:latin typeface="+mj-lt"/>
            <a:cs typeface="Calibri" pitchFamily="34" charset="0"/>
          </a:endParaRPr>
        </a:p>
      </dgm:t>
    </dgm:pt>
    <dgm:pt modelId="{00DBA625-72CC-A74F-B505-76C643442970}" type="sibTrans" cxnId="{7131F04C-0756-A541-B0AC-DB620BAC7C1D}">
      <dgm:prSet/>
      <dgm:spPr/>
      <dgm:t>
        <a:bodyPr/>
        <a:lstStyle/>
        <a:p>
          <a:endParaRPr lang="en-US">
            <a:latin typeface="+mj-lt"/>
            <a:cs typeface="Calibri" pitchFamily="34" charset="0"/>
          </a:endParaRPr>
        </a:p>
      </dgm:t>
    </dgm:pt>
    <dgm:pt modelId="{54D061DE-D76E-0D4A-BE51-25DFF27AF34B}">
      <dgm:prSet/>
      <dgm:spPr/>
      <dgm:t>
        <a:bodyPr/>
        <a:lstStyle/>
        <a:p>
          <a:r>
            <a:rPr lang="vi-VN" dirty="0">
              <a:latin typeface="+mj-lt"/>
              <a:cs typeface="Calibri" pitchFamily="34" charset="0"/>
            </a:rPr>
            <a:t>Các kinh nghiệm và kỹ năng khác</a:t>
          </a:r>
          <a:endParaRPr lang="en-US" dirty="0">
            <a:latin typeface="+mj-lt"/>
            <a:cs typeface="Calibri" pitchFamily="34" charset="0"/>
          </a:endParaRPr>
        </a:p>
      </dgm:t>
    </dgm:pt>
    <dgm:pt modelId="{480DE192-C81B-1444-AF57-031392EC5935}" type="parTrans" cxnId="{BBF2BE8F-660E-6F4C-B285-B0A0C45AAB47}">
      <dgm:prSet/>
      <dgm:spPr/>
      <dgm:t>
        <a:bodyPr/>
        <a:lstStyle/>
        <a:p>
          <a:endParaRPr lang="en-US">
            <a:latin typeface="+mj-lt"/>
            <a:cs typeface="Calibri" pitchFamily="34" charset="0"/>
          </a:endParaRPr>
        </a:p>
      </dgm:t>
    </dgm:pt>
    <dgm:pt modelId="{00692CE5-FD7A-3A4E-BDBA-DAD43A283E54}" type="sibTrans" cxnId="{BBF2BE8F-660E-6F4C-B285-B0A0C45AAB47}">
      <dgm:prSet/>
      <dgm:spPr/>
      <dgm:t>
        <a:bodyPr/>
        <a:lstStyle/>
        <a:p>
          <a:endParaRPr lang="en-US">
            <a:latin typeface="+mj-lt"/>
            <a:cs typeface="Calibri" pitchFamily="34" charset="0"/>
          </a:endParaRPr>
        </a:p>
      </dgm:t>
    </dgm:pt>
    <dgm:pt modelId="{B3D09B2C-1B88-BB4C-80D1-F12A3CB80E70}">
      <dgm:prSet phldrT="[Text]"/>
      <dgm:spPr/>
      <dgm:t>
        <a:bodyPr/>
        <a:lstStyle/>
        <a:p>
          <a:r>
            <a:rPr lang="vi-VN" dirty="0">
              <a:latin typeface="+mj-lt"/>
              <a:cs typeface="Calibri" pitchFamily="34" charset="0"/>
            </a:rPr>
            <a:t>Tên, Địa chỉ,</a:t>
          </a:r>
          <a:r>
            <a:rPr lang="en-US" dirty="0">
              <a:latin typeface="+mj-lt"/>
              <a:cs typeface="Calibri" pitchFamily="34" charset="0"/>
            </a:rPr>
            <a:t> </a:t>
          </a:r>
          <a:r>
            <a:rPr lang="vi-VN" dirty="0">
              <a:latin typeface="+mj-lt"/>
              <a:cs typeface="Calibri" pitchFamily="34" charset="0"/>
            </a:rPr>
            <a:t>Địa chỉ</a:t>
          </a:r>
          <a:r>
            <a:rPr lang="en-US" dirty="0">
              <a:latin typeface="+mj-lt"/>
              <a:cs typeface="Calibri" pitchFamily="34" charset="0"/>
            </a:rPr>
            <a:t> Email , </a:t>
          </a:r>
          <a:r>
            <a:rPr lang="vi-VN" dirty="0">
              <a:latin typeface="+mj-lt"/>
              <a:cs typeface="Calibri" pitchFamily="34" charset="0"/>
            </a:rPr>
            <a:t>Số ĐT</a:t>
          </a:r>
          <a:r>
            <a:rPr lang="en-US" dirty="0">
              <a:latin typeface="+mj-lt"/>
              <a:cs typeface="Calibri" pitchFamily="34" charset="0"/>
            </a:rPr>
            <a:t> </a:t>
          </a:r>
        </a:p>
        <a:p>
          <a:endParaRPr lang="en-US" dirty="0">
            <a:latin typeface="+mj-lt"/>
            <a:cs typeface="Calibri" pitchFamily="34" charset="0"/>
          </a:endParaRPr>
        </a:p>
      </dgm:t>
    </dgm:pt>
    <dgm:pt modelId="{2DDAAAFC-03C1-254F-B802-BD5793763C51}" type="parTrans" cxnId="{7C4BAD7D-586E-0B45-8094-AF3350B4E938}">
      <dgm:prSet/>
      <dgm:spPr/>
      <dgm:t>
        <a:bodyPr/>
        <a:lstStyle/>
        <a:p>
          <a:endParaRPr lang="en-US">
            <a:latin typeface="+mj-lt"/>
            <a:cs typeface="Calibri" pitchFamily="34" charset="0"/>
          </a:endParaRPr>
        </a:p>
      </dgm:t>
    </dgm:pt>
    <dgm:pt modelId="{0E5DA5A8-7FC0-2A4D-9FF2-17DD573C5ED8}" type="sibTrans" cxnId="{7C4BAD7D-586E-0B45-8094-AF3350B4E938}">
      <dgm:prSet/>
      <dgm:spPr/>
      <dgm:t>
        <a:bodyPr/>
        <a:lstStyle/>
        <a:p>
          <a:endParaRPr lang="en-US">
            <a:latin typeface="+mj-lt"/>
            <a:cs typeface="Calibri" pitchFamily="34" charset="0"/>
          </a:endParaRPr>
        </a:p>
      </dgm:t>
    </dgm:pt>
    <dgm:pt modelId="{43D6E522-CB74-8647-8C65-18A082FE0EBF}">
      <dgm:prSet/>
      <dgm:spPr/>
      <dgm:t>
        <a:bodyPr/>
        <a:lstStyle/>
        <a:p>
          <a:r>
            <a:rPr lang="vi-VN" dirty="0">
              <a:latin typeface="+mj-lt"/>
              <a:cs typeface="Calibri" pitchFamily="34" charset="0"/>
            </a:rPr>
            <a:t>Tên Trường, Ngành, Bằng cấp</a:t>
          </a:r>
          <a:r>
            <a:rPr lang="en-US" dirty="0">
              <a:latin typeface="+mj-lt"/>
              <a:cs typeface="Calibri" pitchFamily="34" charset="0"/>
            </a:rPr>
            <a:t>, </a:t>
          </a:r>
          <a:br>
            <a:rPr lang="en-US" dirty="0">
              <a:latin typeface="+mj-lt"/>
              <a:cs typeface="Calibri" pitchFamily="34" charset="0"/>
            </a:rPr>
          </a:br>
          <a:r>
            <a:rPr lang="vi-VN" dirty="0">
              <a:latin typeface="+mj-lt"/>
              <a:cs typeface="Calibri" pitchFamily="34" charset="0"/>
            </a:rPr>
            <a:t>Ngày tốt nghiệp</a:t>
          </a:r>
          <a:endParaRPr lang="en-US" dirty="0">
            <a:latin typeface="+mj-lt"/>
            <a:cs typeface="Calibri" pitchFamily="34" charset="0"/>
          </a:endParaRPr>
        </a:p>
      </dgm:t>
    </dgm:pt>
    <dgm:pt modelId="{94640189-39DD-CC4C-A064-F1B7A1B5EF0B}" type="parTrans" cxnId="{4A372577-9506-AE4C-A1F3-09CABC1D3D42}">
      <dgm:prSet/>
      <dgm:spPr/>
      <dgm:t>
        <a:bodyPr/>
        <a:lstStyle/>
        <a:p>
          <a:endParaRPr lang="en-US">
            <a:latin typeface="+mj-lt"/>
            <a:cs typeface="Calibri" pitchFamily="34" charset="0"/>
          </a:endParaRPr>
        </a:p>
      </dgm:t>
    </dgm:pt>
    <dgm:pt modelId="{6249865A-9DBE-C249-A916-E70E5240261E}" type="sibTrans" cxnId="{4A372577-9506-AE4C-A1F3-09CABC1D3D42}">
      <dgm:prSet/>
      <dgm:spPr/>
      <dgm:t>
        <a:bodyPr/>
        <a:lstStyle/>
        <a:p>
          <a:endParaRPr lang="en-US">
            <a:latin typeface="+mj-lt"/>
            <a:cs typeface="Calibri" pitchFamily="34" charset="0"/>
          </a:endParaRPr>
        </a:p>
      </dgm:t>
    </dgm:pt>
    <dgm:pt modelId="{D7AD693F-B8E3-FF40-9AE1-E80F9AD5C139}">
      <dgm:prSet/>
      <dgm:spPr/>
      <dgm:t>
        <a:bodyPr/>
        <a:lstStyle/>
        <a:p>
          <a:r>
            <a:rPr lang="vi-VN" dirty="0">
              <a:latin typeface="+mj-lt"/>
              <a:cs typeface="Calibri" pitchFamily="34" charset="0"/>
            </a:rPr>
            <a:t>Các Công ty</a:t>
          </a:r>
          <a:r>
            <a:rPr lang="en-US" dirty="0">
              <a:latin typeface="+mj-lt"/>
              <a:cs typeface="Calibri" pitchFamily="34" charset="0"/>
            </a:rPr>
            <a:t>, C</a:t>
          </a:r>
          <a:r>
            <a:rPr lang="vi-VN" dirty="0">
              <a:latin typeface="+mj-lt"/>
              <a:cs typeface="Calibri" pitchFamily="34" charset="0"/>
            </a:rPr>
            <a:t>ác c</a:t>
          </a:r>
          <a:r>
            <a:rPr lang="en-US" dirty="0" err="1">
              <a:latin typeface="+mj-lt"/>
              <a:cs typeface="Calibri" pitchFamily="34" charset="0"/>
            </a:rPr>
            <a:t>hức</a:t>
          </a:r>
          <a:r>
            <a:rPr lang="en-US" dirty="0">
              <a:latin typeface="+mj-lt"/>
              <a:cs typeface="Calibri" pitchFamily="34" charset="0"/>
            </a:rPr>
            <a:t> </a:t>
          </a:r>
          <a:r>
            <a:rPr lang="en-US" dirty="0" err="1">
              <a:latin typeface="+mj-lt"/>
              <a:cs typeface="Calibri" pitchFamily="34" charset="0"/>
            </a:rPr>
            <a:t>danh</a:t>
          </a:r>
          <a:r>
            <a:rPr lang="en-US" dirty="0">
              <a:latin typeface="+mj-lt"/>
              <a:cs typeface="Calibri" pitchFamily="34" charset="0"/>
            </a:rPr>
            <a:t> </a:t>
          </a:r>
          <a:r>
            <a:rPr lang="en-US" dirty="0" err="1">
              <a:latin typeface="+mj-lt"/>
              <a:cs typeface="Calibri" pitchFamily="34" charset="0"/>
            </a:rPr>
            <a:t>công</a:t>
          </a:r>
          <a:r>
            <a:rPr lang="en-US" dirty="0">
              <a:latin typeface="+mj-lt"/>
              <a:cs typeface="Calibri" pitchFamily="34" charset="0"/>
            </a:rPr>
            <a:t> </a:t>
          </a:r>
          <a:r>
            <a:rPr lang="en-US" dirty="0" err="1">
              <a:latin typeface="+mj-lt"/>
              <a:cs typeface="Calibri" pitchFamily="34" charset="0"/>
            </a:rPr>
            <a:t>việc</a:t>
          </a:r>
          <a:r>
            <a:rPr lang="en-US" dirty="0">
              <a:latin typeface="+mj-lt"/>
              <a:cs typeface="Calibri" pitchFamily="34" charset="0"/>
            </a:rPr>
            <a:t>, </a:t>
          </a:r>
        </a:p>
        <a:p>
          <a:r>
            <a:rPr lang="vi-VN" dirty="0">
              <a:latin typeface="+mj-lt"/>
              <a:cs typeface="Calibri" pitchFamily="34" charset="0"/>
            </a:rPr>
            <a:t>Các trách nhiệm/ Các thành tích</a:t>
          </a:r>
          <a:br>
            <a:rPr lang="en-US" dirty="0">
              <a:latin typeface="+mj-lt"/>
              <a:cs typeface="Calibri" pitchFamily="34" charset="0"/>
            </a:rPr>
          </a:br>
          <a:r>
            <a:rPr lang="vi-VN" dirty="0">
              <a:latin typeface="+mj-lt"/>
              <a:cs typeface="Calibri" pitchFamily="34" charset="0"/>
            </a:rPr>
            <a:t>Ngày tuyển dụng</a:t>
          </a:r>
          <a:endParaRPr lang="en-US" dirty="0">
            <a:latin typeface="+mj-lt"/>
            <a:cs typeface="Calibri" pitchFamily="34" charset="0"/>
          </a:endParaRPr>
        </a:p>
      </dgm:t>
    </dgm:pt>
    <dgm:pt modelId="{3B9A013E-E786-AF46-8464-9E4989473AEE}" type="parTrans" cxnId="{BD897A59-DF08-8A42-9096-21A4DBE5B265}">
      <dgm:prSet/>
      <dgm:spPr/>
      <dgm:t>
        <a:bodyPr/>
        <a:lstStyle/>
        <a:p>
          <a:endParaRPr lang="en-US">
            <a:latin typeface="+mj-lt"/>
            <a:cs typeface="Calibri" pitchFamily="34" charset="0"/>
          </a:endParaRPr>
        </a:p>
      </dgm:t>
    </dgm:pt>
    <dgm:pt modelId="{F78BC0A6-513C-294F-8974-7C5DE0B4586B}" type="sibTrans" cxnId="{BD897A59-DF08-8A42-9096-21A4DBE5B265}">
      <dgm:prSet/>
      <dgm:spPr/>
      <dgm:t>
        <a:bodyPr/>
        <a:lstStyle/>
        <a:p>
          <a:endParaRPr lang="en-US">
            <a:latin typeface="+mj-lt"/>
            <a:cs typeface="Calibri" pitchFamily="34" charset="0"/>
          </a:endParaRPr>
        </a:p>
      </dgm:t>
    </dgm:pt>
    <dgm:pt modelId="{8BA6E124-AD3B-F64A-B10B-6F8B688BF69F}">
      <dgm:prSet/>
      <dgm:spPr/>
      <dgm:t>
        <a:bodyPr/>
        <a:lstStyle/>
        <a:p>
          <a:r>
            <a:rPr lang="vi-VN" dirty="0">
              <a:latin typeface="+mj-lt"/>
              <a:cs typeface="Calibri" pitchFamily="34" charset="0"/>
            </a:rPr>
            <a:t>Hoạt động ngoại khoá</a:t>
          </a:r>
          <a:r>
            <a:rPr lang="en-US" dirty="0">
              <a:latin typeface="+mj-lt"/>
              <a:cs typeface="Calibri" pitchFamily="34" charset="0"/>
            </a:rPr>
            <a:t>, </a:t>
          </a:r>
          <a:r>
            <a:rPr lang="vi-VN" dirty="0">
              <a:latin typeface="+mj-lt"/>
              <a:cs typeface="Calibri" pitchFamily="34" charset="0"/>
            </a:rPr>
            <a:t>Ngoại ngữ</a:t>
          </a:r>
          <a:r>
            <a:rPr lang="en-US" dirty="0">
              <a:latin typeface="+mj-lt"/>
              <a:cs typeface="Calibri" pitchFamily="34" charset="0"/>
            </a:rPr>
            <a:t>, </a:t>
          </a:r>
          <a:r>
            <a:rPr lang="vi-VN" dirty="0">
              <a:latin typeface="+mj-lt"/>
              <a:cs typeface="Calibri" pitchFamily="34" charset="0"/>
            </a:rPr>
            <a:t>Kỹ năng sử dụng máy tính</a:t>
          </a:r>
          <a:r>
            <a:rPr lang="en-US" dirty="0">
              <a:latin typeface="+mj-lt"/>
              <a:cs typeface="Calibri" pitchFamily="34" charset="0"/>
            </a:rPr>
            <a:t>, </a:t>
          </a:r>
          <a:r>
            <a:rPr lang="vi-VN" dirty="0">
              <a:latin typeface="+mj-lt"/>
              <a:cs typeface="Calibri" pitchFamily="34" charset="0"/>
            </a:rPr>
            <a:t>Các kỹ năng đặc biệt</a:t>
          </a:r>
          <a:endParaRPr lang="en-US" dirty="0">
            <a:latin typeface="+mj-lt"/>
            <a:cs typeface="Calibri" pitchFamily="34" charset="0"/>
          </a:endParaRPr>
        </a:p>
      </dgm:t>
    </dgm:pt>
    <dgm:pt modelId="{76DB3CBE-C7E5-634F-8896-A5DE96D39385}" type="parTrans" cxnId="{2728BA85-2954-4243-BF78-59AD94FD0C42}">
      <dgm:prSet/>
      <dgm:spPr/>
      <dgm:t>
        <a:bodyPr/>
        <a:lstStyle/>
        <a:p>
          <a:endParaRPr lang="en-US">
            <a:latin typeface="+mj-lt"/>
            <a:cs typeface="Calibri" pitchFamily="34" charset="0"/>
          </a:endParaRPr>
        </a:p>
      </dgm:t>
    </dgm:pt>
    <dgm:pt modelId="{015C8A1E-1EAF-EA41-97E4-65AE04D20BA2}" type="sibTrans" cxnId="{2728BA85-2954-4243-BF78-59AD94FD0C42}">
      <dgm:prSet/>
      <dgm:spPr/>
      <dgm:t>
        <a:bodyPr/>
        <a:lstStyle/>
        <a:p>
          <a:endParaRPr lang="en-US">
            <a:latin typeface="+mj-lt"/>
            <a:cs typeface="Calibri" pitchFamily="34" charset="0"/>
          </a:endParaRPr>
        </a:p>
      </dgm:t>
    </dgm:pt>
    <dgm:pt modelId="{6074362E-C59B-453E-ADFC-5FD076C2C89D}" type="pres">
      <dgm:prSet presAssocID="{4FA46D32-16A3-3243-861F-A5E3A56450EC}" presName="Name0" presStyleCnt="0">
        <dgm:presLayoutVars>
          <dgm:chMax/>
          <dgm:chPref val="3"/>
          <dgm:dir/>
          <dgm:animOne val="branch"/>
          <dgm:animLvl val="lvl"/>
        </dgm:presLayoutVars>
      </dgm:prSet>
      <dgm:spPr/>
    </dgm:pt>
    <dgm:pt modelId="{DDFA57C1-BEE7-4638-8101-4D8E5DF6617B}" type="pres">
      <dgm:prSet presAssocID="{A55DA167-BA1A-B044-B22D-5C7F4879D01C}" presName="composite" presStyleCnt="0"/>
      <dgm:spPr/>
    </dgm:pt>
    <dgm:pt modelId="{657B34E2-52ED-440D-B50D-612E7F5C6F4C}" type="pres">
      <dgm:prSet presAssocID="{A55DA167-BA1A-B044-B22D-5C7F4879D01C}" presName="FirstChild" presStyleLbl="revTx" presStyleIdx="0" presStyleCnt="4">
        <dgm:presLayoutVars>
          <dgm:chMax val="0"/>
          <dgm:chPref val="0"/>
          <dgm:bulletEnabled val="1"/>
        </dgm:presLayoutVars>
      </dgm:prSet>
      <dgm:spPr/>
    </dgm:pt>
    <dgm:pt modelId="{CDF1C9B7-37A2-41C1-8439-30E111F4C399}" type="pres">
      <dgm:prSet presAssocID="{A55DA167-BA1A-B044-B22D-5C7F4879D01C}" presName="Parent" presStyleLbl="alignNode1" presStyleIdx="0" presStyleCnt="4">
        <dgm:presLayoutVars>
          <dgm:chMax val="3"/>
          <dgm:chPref val="3"/>
          <dgm:bulletEnabled val="1"/>
        </dgm:presLayoutVars>
      </dgm:prSet>
      <dgm:spPr/>
    </dgm:pt>
    <dgm:pt modelId="{85622023-8AAE-40E2-A753-09AAF4B39A5C}" type="pres">
      <dgm:prSet presAssocID="{A55DA167-BA1A-B044-B22D-5C7F4879D01C}" presName="Accent" presStyleLbl="parChTrans1D1" presStyleIdx="0" presStyleCnt="4"/>
      <dgm:spPr/>
    </dgm:pt>
    <dgm:pt modelId="{ABDDA66E-8221-4708-8351-A29A085E028C}" type="pres">
      <dgm:prSet presAssocID="{67968D96-3703-9144-8416-C2E683D51748}" presName="sibTrans" presStyleCnt="0"/>
      <dgm:spPr/>
    </dgm:pt>
    <dgm:pt modelId="{DB7604C1-F48B-4090-9E87-9627544FA54E}" type="pres">
      <dgm:prSet presAssocID="{C316DA10-81BE-1043-B238-891766B60B95}" presName="composite" presStyleCnt="0"/>
      <dgm:spPr/>
    </dgm:pt>
    <dgm:pt modelId="{DB331E54-BDE1-4533-837D-87D31D8F4DDA}" type="pres">
      <dgm:prSet presAssocID="{C316DA10-81BE-1043-B238-891766B60B95}" presName="FirstChild" presStyleLbl="revTx" presStyleIdx="1" presStyleCnt="4">
        <dgm:presLayoutVars>
          <dgm:chMax val="0"/>
          <dgm:chPref val="0"/>
          <dgm:bulletEnabled val="1"/>
        </dgm:presLayoutVars>
      </dgm:prSet>
      <dgm:spPr/>
    </dgm:pt>
    <dgm:pt modelId="{12CC7073-F5FC-42C5-A0C3-AC30D7B0818E}" type="pres">
      <dgm:prSet presAssocID="{C316DA10-81BE-1043-B238-891766B60B95}" presName="Parent" presStyleLbl="alignNode1" presStyleIdx="1" presStyleCnt="4">
        <dgm:presLayoutVars>
          <dgm:chMax val="3"/>
          <dgm:chPref val="3"/>
          <dgm:bulletEnabled val="1"/>
        </dgm:presLayoutVars>
      </dgm:prSet>
      <dgm:spPr/>
    </dgm:pt>
    <dgm:pt modelId="{7B2AB27E-709E-4A0D-BB73-0DB8852D0AD9}" type="pres">
      <dgm:prSet presAssocID="{C316DA10-81BE-1043-B238-891766B60B95}" presName="Accent" presStyleLbl="parChTrans1D1" presStyleIdx="1" presStyleCnt="4"/>
      <dgm:spPr/>
    </dgm:pt>
    <dgm:pt modelId="{EA068D83-6F7F-4194-BEEB-A48AA5F7C16E}" type="pres">
      <dgm:prSet presAssocID="{4E8D90AC-07B7-E544-A8F7-DDE80340F263}" presName="sibTrans" presStyleCnt="0"/>
      <dgm:spPr/>
    </dgm:pt>
    <dgm:pt modelId="{4663F815-FFA6-490C-B307-ED495B04B2F3}" type="pres">
      <dgm:prSet presAssocID="{8160CF49-CEE0-D049-8E14-87BE684DE57D}" presName="composite" presStyleCnt="0"/>
      <dgm:spPr/>
    </dgm:pt>
    <dgm:pt modelId="{3BA9A647-1D2A-4A61-AAFE-3F68EE33126F}" type="pres">
      <dgm:prSet presAssocID="{8160CF49-CEE0-D049-8E14-87BE684DE57D}" presName="FirstChild" presStyleLbl="revTx" presStyleIdx="2" presStyleCnt="4">
        <dgm:presLayoutVars>
          <dgm:chMax val="0"/>
          <dgm:chPref val="0"/>
          <dgm:bulletEnabled val="1"/>
        </dgm:presLayoutVars>
      </dgm:prSet>
      <dgm:spPr/>
    </dgm:pt>
    <dgm:pt modelId="{CF3A18C4-49FD-4B32-93FB-57CCD4CE8076}" type="pres">
      <dgm:prSet presAssocID="{8160CF49-CEE0-D049-8E14-87BE684DE57D}" presName="Parent" presStyleLbl="alignNode1" presStyleIdx="2" presStyleCnt="4">
        <dgm:presLayoutVars>
          <dgm:chMax val="3"/>
          <dgm:chPref val="3"/>
          <dgm:bulletEnabled val="1"/>
        </dgm:presLayoutVars>
      </dgm:prSet>
      <dgm:spPr/>
    </dgm:pt>
    <dgm:pt modelId="{63EEBE43-7EA8-40EF-90B7-60567280F6D0}" type="pres">
      <dgm:prSet presAssocID="{8160CF49-CEE0-D049-8E14-87BE684DE57D}" presName="Accent" presStyleLbl="parChTrans1D1" presStyleIdx="2" presStyleCnt="4"/>
      <dgm:spPr/>
    </dgm:pt>
    <dgm:pt modelId="{F4D87C63-852E-4EAB-B13D-816CCC395435}" type="pres">
      <dgm:prSet presAssocID="{00DBA625-72CC-A74F-B505-76C643442970}" presName="sibTrans" presStyleCnt="0"/>
      <dgm:spPr/>
    </dgm:pt>
    <dgm:pt modelId="{B9FB8CE4-266E-4C71-A076-06A1868AB5A4}" type="pres">
      <dgm:prSet presAssocID="{54D061DE-D76E-0D4A-BE51-25DFF27AF34B}" presName="composite" presStyleCnt="0"/>
      <dgm:spPr/>
    </dgm:pt>
    <dgm:pt modelId="{BD13541A-41B0-4F18-AEC1-268C307D2681}" type="pres">
      <dgm:prSet presAssocID="{54D061DE-D76E-0D4A-BE51-25DFF27AF34B}" presName="FirstChild" presStyleLbl="revTx" presStyleIdx="3" presStyleCnt="4">
        <dgm:presLayoutVars>
          <dgm:chMax val="0"/>
          <dgm:chPref val="0"/>
          <dgm:bulletEnabled val="1"/>
        </dgm:presLayoutVars>
      </dgm:prSet>
      <dgm:spPr/>
    </dgm:pt>
    <dgm:pt modelId="{AA8BA0D1-AC6A-4777-9D13-27A09F3F4A91}" type="pres">
      <dgm:prSet presAssocID="{54D061DE-D76E-0D4A-BE51-25DFF27AF34B}" presName="Parent" presStyleLbl="alignNode1" presStyleIdx="3" presStyleCnt="4">
        <dgm:presLayoutVars>
          <dgm:chMax val="3"/>
          <dgm:chPref val="3"/>
          <dgm:bulletEnabled val="1"/>
        </dgm:presLayoutVars>
      </dgm:prSet>
      <dgm:spPr/>
    </dgm:pt>
    <dgm:pt modelId="{1C3067F2-AFBF-4B43-9DD3-4A8619B2F117}" type="pres">
      <dgm:prSet presAssocID="{54D061DE-D76E-0D4A-BE51-25DFF27AF34B}" presName="Accent" presStyleLbl="parChTrans1D1" presStyleIdx="3" presStyleCnt="4"/>
      <dgm:spPr/>
    </dgm:pt>
  </dgm:ptLst>
  <dgm:cxnLst>
    <dgm:cxn modelId="{77E9E50A-EB71-7546-8581-642B8070716A}" type="presOf" srcId="{8BA6E124-AD3B-F64A-B10B-6F8B688BF69F}" destId="{BD13541A-41B0-4F18-AEC1-268C307D2681}" srcOrd="0" destOrd="0" presId="urn:microsoft.com/office/officeart/2011/layout/TabList"/>
    <dgm:cxn modelId="{4D5A4C69-B462-F94B-8857-116922FA8F66}" type="presOf" srcId="{C316DA10-81BE-1043-B238-891766B60B95}" destId="{12CC7073-F5FC-42C5-A0C3-AC30D7B0818E}" srcOrd="0" destOrd="0" presId="urn:microsoft.com/office/officeart/2011/layout/TabList"/>
    <dgm:cxn modelId="{555C7269-A473-7042-AF57-CCBFC151D158}" type="presOf" srcId="{A55DA167-BA1A-B044-B22D-5C7F4879D01C}" destId="{CDF1C9B7-37A2-41C1-8439-30E111F4C399}" srcOrd="0" destOrd="0" presId="urn:microsoft.com/office/officeart/2011/layout/TabList"/>
    <dgm:cxn modelId="{7131F04C-0756-A541-B0AC-DB620BAC7C1D}" srcId="{4FA46D32-16A3-3243-861F-A5E3A56450EC}" destId="{8160CF49-CEE0-D049-8E14-87BE684DE57D}" srcOrd="2" destOrd="0" parTransId="{A306C6E0-F8C9-494A-B5BE-182D2A174913}" sibTransId="{00DBA625-72CC-A74F-B505-76C643442970}"/>
    <dgm:cxn modelId="{4A372577-9506-AE4C-A1F3-09CABC1D3D42}" srcId="{C316DA10-81BE-1043-B238-891766B60B95}" destId="{43D6E522-CB74-8647-8C65-18A082FE0EBF}" srcOrd="0" destOrd="0" parTransId="{94640189-39DD-CC4C-A064-F1B7A1B5EF0B}" sibTransId="{6249865A-9DBE-C249-A916-E70E5240261E}"/>
    <dgm:cxn modelId="{BD897A59-DF08-8A42-9096-21A4DBE5B265}" srcId="{8160CF49-CEE0-D049-8E14-87BE684DE57D}" destId="{D7AD693F-B8E3-FF40-9AE1-E80F9AD5C139}" srcOrd="0" destOrd="0" parTransId="{3B9A013E-E786-AF46-8464-9E4989473AEE}" sibTransId="{F78BC0A6-513C-294F-8974-7C5DE0B4586B}"/>
    <dgm:cxn modelId="{7C4BAD7D-586E-0B45-8094-AF3350B4E938}" srcId="{A55DA167-BA1A-B044-B22D-5C7F4879D01C}" destId="{B3D09B2C-1B88-BB4C-80D1-F12A3CB80E70}" srcOrd="0" destOrd="0" parTransId="{2DDAAAFC-03C1-254F-B802-BD5793763C51}" sibTransId="{0E5DA5A8-7FC0-2A4D-9FF2-17DD573C5ED8}"/>
    <dgm:cxn modelId="{990F4A85-1992-0349-988D-741A95E5BB4D}" type="presOf" srcId="{8160CF49-CEE0-D049-8E14-87BE684DE57D}" destId="{CF3A18C4-49FD-4B32-93FB-57CCD4CE8076}" srcOrd="0" destOrd="0" presId="urn:microsoft.com/office/officeart/2011/layout/TabList"/>
    <dgm:cxn modelId="{2728BA85-2954-4243-BF78-59AD94FD0C42}" srcId="{54D061DE-D76E-0D4A-BE51-25DFF27AF34B}" destId="{8BA6E124-AD3B-F64A-B10B-6F8B688BF69F}" srcOrd="0" destOrd="0" parTransId="{76DB3CBE-C7E5-634F-8896-A5DE96D39385}" sibTransId="{015C8A1E-1EAF-EA41-97E4-65AE04D20BA2}"/>
    <dgm:cxn modelId="{6FF92886-39E4-F648-8DC7-1B0B13B46F3A}" type="presOf" srcId="{4FA46D32-16A3-3243-861F-A5E3A56450EC}" destId="{6074362E-C59B-453E-ADFC-5FD076C2C89D}" srcOrd="0" destOrd="0" presId="urn:microsoft.com/office/officeart/2011/layout/TabList"/>
    <dgm:cxn modelId="{689F028F-F95B-D748-B924-7BFACBD2410C}" type="presOf" srcId="{B3D09B2C-1B88-BB4C-80D1-F12A3CB80E70}" destId="{657B34E2-52ED-440D-B50D-612E7F5C6F4C}" srcOrd="0" destOrd="0" presId="urn:microsoft.com/office/officeart/2011/layout/TabList"/>
    <dgm:cxn modelId="{BBF2BE8F-660E-6F4C-B285-B0A0C45AAB47}" srcId="{4FA46D32-16A3-3243-861F-A5E3A56450EC}" destId="{54D061DE-D76E-0D4A-BE51-25DFF27AF34B}" srcOrd="3" destOrd="0" parTransId="{480DE192-C81B-1444-AF57-031392EC5935}" sibTransId="{00692CE5-FD7A-3A4E-BDBA-DAD43A283E54}"/>
    <dgm:cxn modelId="{CF188CAB-5C0E-9846-8C51-6140D9383500}" type="presOf" srcId="{43D6E522-CB74-8647-8C65-18A082FE0EBF}" destId="{DB331E54-BDE1-4533-837D-87D31D8F4DDA}" srcOrd="0" destOrd="0" presId="urn:microsoft.com/office/officeart/2011/layout/TabList"/>
    <dgm:cxn modelId="{7A13C2B1-F49F-DF43-8FD9-673F7E8329F1}" type="presOf" srcId="{54D061DE-D76E-0D4A-BE51-25DFF27AF34B}" destId="{AA8BA0D1-AC6A-4777-9D13-27A09F3F4A91}" srcOrd="0" destOrd="0" presId="urn:microsoft.com/office/officeart/2011/layout/TabList"/>
    <dgm:cxn modelId="{AE3032B9-9E88-B640-A0D8-BA9D15EEF2A4}" type="presOf" srcId="{D7AD693F-B8E3-FF40-9AE1-E80F9AD5C139}" destId="{3BA9A647-1D2A-4A61-AAFE-3F68EE33126F}" srcOrd="0" destOrd="0" presId="urn:microsoft.com/office/officeart/2011/layout/TabList"/>
    <dgm:cxn modelId="{C330B1C4-7B89-9A40-A563-D988AFBB880B}" srcId="{4FA46D32-16A3-3243-861F-A5E3A56450EC}" destId="{A55DA167-BA1A-B044-B22D-5C7F4879D01C}" srcOrd="0" destOrd="0" parTransId="{53E8629F-0494-ED4C-B6DF-5B5A4D03A06D}" sibTransId="{67968D96-3703-9144-8416-C2E683D51748}"/>
    <dgm:cxn modelId="{3DE24FD5-4DAB-594A-A02C-F4982CF65C29}" srcId="{4FA46D32-16A3-3243-861F-A5E3A56450EC}" destId="{C316DA10-81BE-1043-B238-891766B60B95}" srcOrd="1" destOrd="0" parTransId="{4BF889B4-B904-9D49-9DAE-C2037F6BBD12}" sibTransId="{4E8D90AC-07B7-E544-A8F7-DDE80340F263}"/>
    <dgm:cxn modelId="{8E8B8FDF-9050-D94C-9187-7A17A040DD9B}" type="presParOf" srcId="{6074362E-C59B-453E-ADFC-5FD076C2C89D}" destId="{DDFA57C1-BEE7-4638-8101-4D8E5DF6617B}" srcOrd="0" destOrd="0" presId="urn:microsoft.com/office/officeart/2011/layout/TabList"/>
    <dgm:cxn modelId="{BA554565-F98E-AC45-B547-B2892C594611}" type="presParOf" srcId="{DDFA57C1-BEE7-4638-8101-4D8E5DF6617B}" destId="{657B34E2-52ED-440D-B50D-612E7F5C6F4C}" srcOrd="0" destOrd="0" presId="urn:microsoft.com/office/officeart/2011/layout/TabList"/>
    <dgm:cxn modelId="{1F06F92A-6C58-254E-A1F7-11D46D204097}" type="presParOf" srcId="{DDFA57C1-BEE7-4638-8101-4D8E5DF6617B}" destId="{CDF1C9B7-37A2-41C1-8439-30E111F4C399}" srcOrd="1" destOrd="0" presId="urn:microsoft.com/office/officeart/2011/layout/TabList"/>
    <dgm:cxn modelId="{10B796B2-F072-404D-A5A3-B8D07620985A}" type="presParOf" srcId="{DDFA57C1-BEE7-4638-8101-4D8E5DF6617B}" destId="{85622023-8AAE-40E2-A753-09AAF4B39A5C}" srcOrd="2" destOrd="0" presId="urn:microsoft.com/office/officeart/2011/layout/TabList"/>
    <dgm:cxn modelId="{40FA97DC-9F5A-D44F-A5B4-22E8F00A6D99}" type="presParOf" srcId="{6074362E-C59B-453E-ADFC-5FD076C2C89D}" destId="{ABDDA66E-8221-4708-8351-A29A085E028C}" srcOrd="1" destOrd="0" presId="urn:microsoft.com/office/officeart/2011/layout/TabList"/>
    <dgm:cxn modelId="{94DAA3F9-3C3D-B941-ADEF-949B056C8A48}" type="presParOf" srcId="{6074362E-C59B-453E-ADFC-5FD076C2C89D}" destId="{DB7604C1-F48B-4090-9E87-9627544FA54E}" srcOrd="2" destOrd="0" presId="urn:microsoft.com/office/officeart/2011/layout/TabList"/>
    <dgm:cxn modelId="{3A219084-E9E6-F84D-85ED-A39EE3FBB7E0}" type="presParOf" srcId="{DB7604C1-F48B-4090-9E87-9627544FA54E}" destId="{DB331E54-BDE1-4533-837D-87D31D8F4DDA}" srcOrd="0" destOrd="0" presId="urn:microsoft.com/office/officeart/2011/layout/TabList"/>
    <dgm:cxn modelId="{F56A54B2-F1E8-CF43-9774-BD43BB1298F0}" type="presParOf" srcId="{DB7604C1-F48B-4090-9E87-9627544FA54E}" destId="{12CC7073-F5FC-42C5-A0C3-AC30D7B0818E}" srcOrd="1" destOrd="0" presId="urn:microsoft.com/office/officeart/2011/layout/TabList"/>
    <dgm:cxn modelId="{66762BBE-67E4-1541-87B5-B7CD7DDE96C4}" type="presParOf" srcId="{DB7604C1-F48B-4090-9E87-9627544FA54E}" destId="{7B2AB27E-709E-4A0D-BB73-0DB8852D0AD9}" srcOrd="2" destOrd="0" presId="urn:microsoft.com/office/officeart/2011/layout/TabList"/>
    <dgm:cxn modelId="{D43F367D-20F6-7047-B097-4DFC381AA425}" type="presParOf" srcId="{6074362E-C59B-453E-ADFC-5FD076C2C89D}" destId="{EA068D83-6F7F-4194-BEEB-A48AA5F7C16E}" srcOrd="3" destOrd="0" presId="urn:microsoft.com/office/officeart/2011/layout/TabList"/>
    <dgm:cxn modelId="{4C2E8FC8-04CB-1745-85CE-C81264D5941A}" type="presParOf" srcId="{6074362E-C59B-453E-ADFC-5FD076C2C89D}" destId="{4663F815-FFA6-490C-B307-ED495B04B2F3}" srcOrd="4" destOrd="0" presId="urn:microsoft.com/office/officeart/2011/layout/TabList"/>
    <dgm:cxn modelId="{507621E8-9C0B-0044-B430-A0EB2F3124B2}" type="presParOf" srcId="{4663F815-FFA6-490C-B307-ED495B04B2F3}" destId="{3BA9A647-1D2A-4A61-AAFE-3F68EE33126F}" srcOrd="0" destOrd="0" presId="urn:microsoft.com/office/officeart/2011/layout/TabList"/>
    <dgm:cxn modelId="{7A29DFAC-1D20-A84B-9655-8587E4883DA3}" type="presParOf" srcId="{4663F815-FFA6-490C-B307-ED495B04B2F3}" destId="{CF3A18C4-49FD-4B32-93FB-57CCD4CE8076}" srcOrd="1" destOrd="0" presId="urn:microsoft.com/office/officeart/2011/layout/TabList"/>
    <dgm:cxn modelId="{E8146C1F-73C9-3948-8459-CD19DB129206}" type="presParOf" srcId="{4663F815-FFA6-490C-B307-ED495B04B2F3}" destId="{63EEBE43-7EA8-40EF-90B7-60567280F6D0}" srcOrd="2" destOrd="0" presId="urn:microsoft.com/office/officeart/2011/layout/TabList"/>
    <dgm:cxn modelId="{603AC879-A7D7-7F4A-866F-492DC1E7C42A}" type="presParOf" srcId="{6074362E-C59B-453E-ADFC-5FD076C2C89D}" destId="{F4D87C63-852E-4EAB-B13D-816CCC395435}" srcOrd="5" destOrd="0" presId="urn:microsoft.com/office/officeart/2011/layout/TabList"/>
    <dgm:cxn modelId="{7B3D183E-BB6C-FF4A-B565-64B2FF2F9604}" type="presParOf" srcId="{6074362E-C59B-453E-ADFC-5FD076C2C89D}" destId="{B9FB8CE4-266E-4C71-A076-06A1868AB5A4}" srcOrd="6" destOrd="0" presId="urn:microsoft.com/office/officeart/2011/layout/TabList"/>
    <dgm:cxn modelId="{64A4057A-C2C1-1B4E-BA56-79733A4D661F}" type="presParOf" srcId="{B9FB8CE4-266E-4C71-A076-06A1868AB5A4}" destId="{BD13541A-41B0-4F18-AEC1-268C307D2681}" srcOrd="0" destOrd="0" presId="urn:microsoft.com/office/officeart/2011/layout/TabList"/>
    <dgm:cxn modelId="{8C05EF75-0105-7747-B97E-3A5B73FE48D3}" type="presParOf" srcId="{B9FB8CE4-266E-4C71-A076-06A1868AB5A4}" destId="{AA8BA0D1-AC6A-4777-9D13-27A09F3F4A91}" srcOrd="1" destOrd="0" presId="urn:microsoft.com/office/officeart/2011/layout/TabList"/>
    <dgm:cxn modelId="{C5ABAD44-12E0-C04B-9CEC-1288D6B58D2E}" type="presParOf" srcId="{B9FB8CE4-266E-4C71-A076-06A1868AB5A4}" destId="{1C3067F2-AFBF-4B43-9DD3-4A8619B2F117}" srcOrd="2"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59E5B54-E5D4-4CE8-A6C8-CBFCF1E8182C}" type="doc">
      <dgm:prSet loTypeId="urn:microsoft.com/office/officeart/2008/layout/CaptionedPictures" loCatId="picture" qsTypeId="urn:microsoft.com/office/officeart/2005/8/quickstyle/simple5" qsCatId="simple" csTypeId="urn:microsoft.com/office/officeart/2005/8/colors/accent2_1" csCatId="accent2" phldr="1"/>
      <dgm:spPr/>
      <dgm:t>
        <a:bodyPr/>
        <a:lstStyle/>
        <a:p>
          <a:endParaRPr lang="en-US"/>
        </a:p>
      </dgm:t>
    </dgm:pt>
    <dgm:pt modelId="{9D6E1D90-72F4-4D5F-990C-6C7CFD897990}">
      <dgm:prSet phldrT="[Text]"/>
      <dgm:spPr/>
      <dgm:t>
        <a:bodyPr/>
        <a:lstStyle/>
        <a:p>
          <a:r>
            <a:rPr lang="en-US" dirty="0"/>
            <a:t>Online Résumé</a:t>
          </a:r>
        </a:p>
      </dgm:t>
    </dgm:pt>
    <dgm:pt modelId="{8A1AC263-DDDE-4071-9AE5-7B0065EFC188}" type="parTrans" cxnId="{0FF6023E-2F15-4A28-BA0A-3E598C1E761D}">
      <dgm:prSet/>
      <dgm:spPr/>
      <dgm:t>
        <a:bodyPr/>
        <a:lstStyle/>
        <a:p>
          <a:endParaRPr lang="en-US"/>
        </a:p>
      </dgm:t>
    </dgm:pt>
    <dgm:pt modelId="{A5DC44B5-C0F6-42A8-9308-CCF45EC9904D}" type="sibTrans" cxnId="{0FF6023E-2F15-4A28-BA0A-3E598C1E761D}">
      <dgm:prSet/>
      <dgm:spPr/>
      <dgm:t>
        <a:bodyPr/>
        <a:lstStyle/>
        <a:p>
          <a:endParaRPr lang="en-US"/>
        </a:p>
      </dgm:t>
    </dgm:pt>
    <dgm:pt modelId="{C58DC35C-A343-452D-97E0-4AA594577A08}">
      <dgm:prSet phldrT="[Text]"/>
      <dgm:spPr/>
      <dgm:t>
        <a:bodyPr/>
        <a:lstStyle/>
        <a:p>
          <a:r>
            <a:rPr lang="en-US" dirty="0"/>
            <a:t>Video Résumé</a:t>
          </a:r>
        </a:p>
      </dgm:t>
    </dgm:pt>
    <dgm:pt modelId="{44C1C201-F40B-4FD6-A30A-7709C83614C4}" type="parTrans" cxnId="{8FF7ABE7-AEE6-4816-9133-E8A8D027701C}">
      <dgm:prSet/>
      <dgm:spPr/>
      <dgm:t>
        <a:bodyPr/>
        <a:lstStyle/>
        <a:p>
          <a:endParaRPr lang="en-US"/>
        </a:p>
      </dgm:t>
    </dgm:pt>
    <dgm:pt modelId="{9391FB20-83E5-41D5-AABF-72B35E76B4F2}" type="sibTrans" cxnId="{8FF7ABE7-AEE6-4816-9133-E8A8D027701C}">
      <dgm:prSet/>
      <dgm:spPr/>
      <dgm:t>
        <a:bodyPr/>
        <a:lstStyle/>
        <a:p>
          <a:endParaRPr lang="en-US"/>
        </a:p>
      </dgm:t>
    </dgm:pt>
    <dgm:pt modelId="{55271CE7-39DB-4F81-A280-0C3B4C87DAE3}" type="pres">
      <dgm:prSet presAssocID="{B59E5B54-E5D4-4CE8-A6C8-CBFCF1E8182C}" presName="Name0" presStyleCnt="0">
        <dgm:presLayoutVars>
          <dgm:chMax/>
          <dgm:chPref/>
          <dgm:dir/>
        </dgm:presLayoutVars>
      </dgm:prSet>
      <dgm:spPr/>
    </dgm:pt>
    <dgm:pt modelId="{D691E269-7BE1-44B8-9E0A-8F2B2E3AA178}" type="pres">
      <dgm:prSet presAssocID="{9D6E1D90-72F4-4D5F-990C-6C7CFD897990}" presName="composite" presStyleCnt="0">
        <dgm:presLayoutVars>
          <dgm:chMax val="1"/>
          <dgm:chPref val="1"/>
        </dgm:presLayoutVars>
      </dgm:prSet>
      <dgm:spPr/>
    </dgm:pt>
    <dgm:pt modelId="{10D8FFDB-3805-43B2-877E-D01573A15C5B}" type="pres">
      <dgm:prSet presAssocID="{9D6E1D90-72F4-4D5F-990C-6C7CFD897990}" presName="Accent" presStyleLbl="trAlignAcc1" presStyleIdx="0" presStyleCnt="2">
        <dgm:presLayoutVars>
          <dgm:chMax val="0"/>
          <dgm:chPref val="0"/>
        </dgm:presLayoutVars>
      </dgm:prSet>
      <dgm:spPr/>
    </dgm:pt>
    <dgm:pt modelId="{4113FF0F-A3B8-4FF0-A9BF-ACF606556AFA}" type="pres">
      <dgm:prSet presAssocID="{9D6E1D90-72F4-4D5F-990C-6C7CFD897990}" presName="Image" presStyleLbl="alignImgPlace1" presStyleIdx="0" presStyleCnt="2">
        <dgm:presLayoutVars>
          <dgm:chMax val="0"/>
          <dgm:chPref val="0"/>
        </dgm:presLayoutVars>
      </dgm:prSet>
      <dgm:spPr>
        <a:blipFill rotWithShape="1">
          <a:blip xmlns:r="http://schemas.openxmlformats.org/officeDocument/2006/relationships" r:embed="rId1"/>
          <a:stretch>
            <a:fillRect/>
          </a:stretch>
        </a:blipFill>
      </dgm:spPr>
    </dgm:pt>
    <dgm:pt modelId="{2D293D52-0C58-4329-B6A9-2E303717C2B4}" type="pres">
      <dgm:prSet presAssocID="{9D6E1D90-72F4-4D5F-990C-6C7CFD897990}" presName="ChildComposite" presStyleCnt="0"/>
      <dgm:spPr/>
    </dgm:pt>
    <dgm:pt modelId="{588A72DB-D1BB-4B03-8C20-228A84494C54}" type="pres">
      <dgm:prSet presAssocID="{9D6E1D90-72F4-4D5F-990C-6C7CFD897990}" presName="Child" presStyleLbl="node1" presStyleIdx="0" presStyleCnt="0">
        <dgm:presLayoutVars>
          <dgm:chMax val="0"/>
          <dgm:chPref val="0"/>
          <dgm:bulletEnabled val="1"/>
        </dgm:presLayoutVars>
      </dgm:prSet>
      <dgm:spPr/>
    </dgm:pt>
    <dgm:pt modelId="{96E45704-41E2-4F22-875D-DB7A272DD200}" type="pres">
      <dgm:prSet presAssocID="{9D6E1D90-72F4-4D5F-990C-6C7CFD897990}" presName="Parent" presStyleLbl="revTx" presStyleIdx="0" presStyleCnt="2">
        <dgm:presLayoutVars>
          <dgm:chMax val="1"/>
          <dgm:chPref val="0"/>
          <dgm:bulletEnabled val="1"/>
        </dgm:presLayoutVars>
      </dgm:prSet>
      <dgm:spPr/>
    </dgm:pt>
    <dgm:pt modelId="{D40A4C6D-5D0A-4127-AAF4-E8C935611988}" type="pres">
      <dgm:prSet presAssocID="{A5DC44B5-C0F6-42A8-9308-CCF45EC9904D}" presName="sibTrans" presStyleCnt="0"/>
      <dgm:spPr/>
    </dgm:pt>
    <dgm:pt modelId="{4AC3763F-056D-4001-97F2-60F62F5B5794}" type="pres">
      <dgm:prSet presAssocID="{C58DC35C-A343-452D-97E0-4AA594577A08}" presName="composite" presStyleCnt="0">
        <dgm:presLayoutVars>
          <dgm:chMax val="1"/>
          <dgm:chPref val="1"/>
        </dgm:presLayoutVars>
      </dgm:prSet>
      <dgm:spPr/>
    </dgm:pt>
    <dgm:pt modelId="{2EEC06AA-1DF5-4F79-B9DB-82F41B6DC1E9}" type="pres">
      <dgm:prSet presAssocID="{C58DC35C-A343-452D-97E0-4AA594577A08}" presName="Accent" presStyleLbl="trAlignAcc1" presStyleIdx="1" presStyleCnt="2">
        <dgm:presLayoutVars>
          <dgm:chMax val="0"/>
          <dgm:chPref val="0"/>
        </dgm:presLayoutVars>
      </dgm:prSet>
      <dgm:spPr/>
    </dgm:pt>
    <dgm:pt modelId="{CF4D759B-D687-4FB1-A312-4254BDED7355}" type="pres">
      <dgm:prSet presAssocID="{C58DC35C-A343-452D-97E0-4AA594577A08}" presName="Image" presStyleLbl="alignImgPlace1" presStyleIdx="1" presStyleCnt="2">
        <dgm:presLayoutVars>
          <dgm:chMax val="0"/>
          <dgm:chPref val="0"/>
        </dgm:presLayoutVars>
      </dgm:prSet>
      <dgm:spPr>
        <a:blipFill rotWithShape="1">
          <a:blip xmlns:r="http://schemas.openxmlformats.org/officeDocument/2006/relationships" r:embed="rId2"/>
          <a:stretch>
            <a:fillRect/>
          </a:stretch>
        </a:blipFill>
      </dgm:spPr>
    </dgm:pt>
    <dgm:pt modelId="{D68D431A-F6E0-4AFA-B5DD-6D8CF1928535}" type="pres">
      <dgm:prSet presAssocID="{C58DC35C-A343-452D-97E0-4AA594577A08}" presName="ChildComposite" presStyleCnt="0"/>
      <dgm:spPr/>
    </dgm:pt>
    <dgm:pt modelId="{F3786917-69CA-473E-BD1E-D4324261E911}" type="pres">
      <dgm:prSet presAssocID="{C58DC35C-A343-452D-97E0-4AA594577A08}" presName="Child" presStyleLbl="node1" presStyleIdx="0" presStyleCnt="0">
        <dgm:presLayoutVars>
          <dgm:chMax val="0"/>
          <dgm:chPref val="0"/>
          <dgm:bulletEnabled val="1"/>
        </dgm:presLayoutVars>
      </dgm:prSet>
      <dgm:spPr/>
    </dgm:pt>
    <dgm:pt modelId="{2E154375-A39D-40EB-8DE5-C2F76EEE2637}" type="pres">
      <dgm:prSet presAssocID="{C58DC35C-A343-452D-97E0-4AA594577A08}" presName="Parent" presStyleLbl="revTx" presStyleIdx="1" presStyleCnt="2">
        <dgm:presLayoutVars>
          <dgm:chMax val="1"/>
          <dgm:chPref val="0"/>
          <dgm:bulletEnabled val="1"/>
        </dgm:presLayoutVars>
      </dgm:prSet>
      <dgm:spPr/>
    </dgm:pt>
  </dgm:ptLst>
  <dgm:cxnLst>
    <dgm:cxn modelId="{E32ABB36-1970-4AA7-83ED-6D24146304FC}" type="presOf" srcId="{B59E5B54-E5D4-4CE8-A6C8-CBFCF1E8182C}" destId="{55271CE7-39DB-4F81-A280-0C3B4C87DAE3}" srcOrd="0" destOrd="0" presId="urn:microsoft.com/office/officeart/2008/layout/CaptionedPictures"/>
    <dgm:cxn modelId="{0FF6023E-2F15-4A28-BA0A-3E598C1E761D}" srcId="{B59E5B54-E5D4-4CE8-A6C8-CBFCF1E8182C}" destId="{9D6E1D90-72F4-4D5F-990C-6C7CFD897990}" srcOrd="0" destOrd="0" parTransId="{8A1AC263-DDDE-4071-9AE5-7B0065EFC188}" sibTransId="{A5DC44B5-C0F6-42A8-9308-CCF45EC9904D}"/>
    <dgm:cxn modelId="{8EE53E88-04F3-40A3-8C85-B04D5ED938F1}" type="presOf" srcId="{C58DC35C-A343-452D-97E0-4AA594577A08}" destId="{2E154375-A39D-40EB-8DE5-C2F76EEE2637}" srcOrd="0" destOrd="0" presId="urn:microsoft.com/office/officeart/2008/layout/CaptionedPictures"/>
    <dgm:cxn modelId="{E39C60DA-DC58-4084-999C-EFDF03A454EC}" type="presOf" srcId="{9D6E1D90-72F4-4D5F-990C-6C7CFD897990}" destId="{96E45704-41E2-4F22-875D-DB7A272DD200}" srcOrd="0" destOrd="0" presId="urn:microsoft.com/office/officeart/2008/layout/CaptionedPictures"/>
    <dgm:cxn modelId="{8FF7ABE7-AEE6-4816-9133-E8A8D027701C}" srcId="{B59E5B54-E5D4-4CE8-A6C8-CBFCF1E8182C}" destId="{C58DC35C-A343-452D-97E0-4AA594577A08}" srcOrd="1" destOrd="0" parTransId="{44C1C201-F40B-4FD6-A30A-7709C83614C4}" sibTransId="{9391FB20-83E5-41D5-AABF-72B35E76B4F2}"/>
    <dgm:cxn modelId="{1E83A48C-A6BA-44BC-B396-42F68AE13602}" type="presParOf" srcId="{55271CE7-39DB-4F81-A280-0C3B4C87DAE3}" destId="{D691E269-7BE1-44B8-9E0A-8F2B2E3AA178}" srcOrd="0" destOrd="0" presId="urn:microsoft.com/office/officeart/2008/layout/CaptionedPictures"/>
    <dgm:cxn modelId="{F81EAF71-A4BE-40FD-97A7-E83493FD9CF9}" type="presParOf" srcId="{D691E269-7BE1-44B8-9E0A-8F2B2E3AA178}" destId="{10D8FFDB-3805-43B2-877E-D01573A15C5B}" srcOrd="0" destOrd="0" presId="urn:microsoft.com/office/officeart/2008/layout/CaptionedPictures"/>
    <dgm:cxn modelId="{D7C3DE22-2031-48A8-B11A-63DCE0048065}" type="presParOf" srcId="{D691E269-7BE1-44B8-9E0A-8F2B2E3AA178}" destId="{4113FF0F-A3B8-4FF0-A9BF-ACF606556AFA}" srcOrd="1" destOrd="0" presId="urn:microsoft.com/office/officeart/2008/layout/CaptionedPictures"/>
    <dgm:cxn modelId="{BCD04202-5507-4B54-ADFD-B83362227BEB}" type="presParOf" srcId="{D691E269-7BE1-44B8-9E0A-8F2B2E3AA178}" destId="{2D293D52-0C58-4329-B6A9-2E303717C2B4}" srcOrd="2" destOrd="0" presId="urn:microsoft.com/office/officeart/2008/layout/CaptionedPictures"/>
    <dgm:cxn modelId="{C0CEA675-0A40-439F-AE39-663DA0F73CC7}" type="presParOf" srcId="{2D293D52-0C58-4329-B6A9-2E303717C2B4}" destId="{588A72DB-D1BB-4B03-8C20-228A84494C54}" srcOrd="0" destOrd="0" presId="urn:microsoft.com/office/officeart/2008/layout/CaptionedPictures"/>
    <dgm:cxn modelId="{2E9879EB-10F5-48D0-9320-512C17A6B15F}" type="presParOf" srcId="{2D293D52-0C58-4329-B6A9-2E303717C2B4}" destId="{96E45704-41E2-4F22-875D-DB7A272DD200}" srcOrd="1" destOrd="0" presId="urn:microsoft.com/office/officeart/2008/layout/CaptionedPictures"/>
    <dgm:cxn modelId="{579C383E-9A4C-4B9C-8F46-52E633B38C8C}" type="presParOf" srcId="{55271CE7-39DB-4F81-A280-0C3B4C87DAE3}" destId="{D40A4C6D-5D0A-4127-AAF4-E8C935611988}" srcOrd="1" destOrd="0" presId="urn:microsoft.com/office/officeart/2008/layout/CaptionedPictures"/>
    <dgm:cxn modelId="{0322EC9C-EEDA-4F6A-A871-53503E7B5C70}" type="presParOf" srcId="{55271CE7-39DB-4F81-A280-0C3B4C87DAE3}" destId="{4AC3763F-056D-4001-97F2-60F62F5B5794}" srcOrd="2" destOrd="0" presId="urn:microsoft.com/office/officeart/2008/layout/CaptionedPictures"/>
    <dgm:cxn modelId="{24844369-06EA-44F6-A187-69A9ABB4E0FD}" type="presParOf" srcId="{4AC3763F-056D-4001-97F2-60F62F5B5794}" destId="{2EEC06AA-1DF5-4F79-B9DB-82F41B6DC1E9}" srcOrd="0" destOrd="0" presId="urn:microsoft.com/office/officeart/2008/layout/CaptionedPictures"/>
    <dgm:cxn modelId="{49E8C9BA-6E81-4AE7-A9E3-5B2BF8730084}" type="presParOf" srcId="{4AC3763F-056D-4001-97F2-60F62F5B5794}" destId="{CF4D759B-D687-4FB1-A312-4254BDED7355}" srcOrd="1" destOrd="0" presId="urn:microsoft.com/office/officeart/2008/layout/CaptionedPictures"/>
    <dgm:cxn modelId="{EC4D1CC0-7B53-4717-965E-92B0EBC528C7}" type="presParOf" srcId="{4AC3763F-056D-4001-97F2-60F62F5B5794}" destId="{D68D431A-F6E0-4AFA-B5DD-6D8CF1928535}" srcOrd="2" destOrd="0" presId="urn:microsoft.com/office/officeart/2008/layout/CaptionedPictures"/>
    <dgm:cxn modelId="{C8C7290B-1A84-4CFA-9E02-3D165AE53FD8}" type="presParOf" srcId="{D68D431A-F6E0-4AFA-B5DD-6D8CF1928535}" destId="{F3786917-69CA-473E-BD1E-D4324261E911}" srcOrd="0" destOrd="0" presId="urn:microsoft.com/office/officeart/2008/layout/CaptionedPictures"/>
    <dgm:cxn modelId="{1208ABFA-0A49-4047-9507-E91A336BCD84}" type="presParOf" srcId="{D68D431A-F6E0-4AFA-B5DD-6D8CF1928535}" destId="{2E154375-A39D-40EB-8DE5-C2F76EEE2637}" srcOrd="1" destOrd="0" presId="urn:microsoft.com/office/officeart/2008/layout/CaptionedPicture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642E35C-973F-40FC-A467-61CE184CB312}"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n-US"/>
        </a:p>
      </dgm:t>
    </dgm:pt>
    <dgm:pt modelId="{152E1DAE-5D10-4110-8330-308ECA2DF6F6}">
      <dgm:prSet phldrT="[Text]" custT="1"/>
      <dgm:spPr/>
      <dgm:t>
        <a:bodyPr/>
        <a:lstStyle/>
        <a:p>
          <a:r>
            <a:rPr lang="en-US" sz="1800" dirty="0" err="1"/>
            <a:t>Cung</a:t>
          </a:r>
          <a:r>
            <a:rPr lang="en-US" sz="1800" dirty="0"/>
            <a:t> </a:t>
          </a:r>
          <a:r>
            <a:rPr lang="en-US" sz="1800" dirty="0" err="1"/>
            <a:t>cấp</a:t>
          </a:r>
          <a:r>
            <a:rPr lang="en-US" sz="1800" dirty="0"/>
            <a:t> </a:t>
          </a:r>
          <a:r>
            <a:rPr lang="en-US" sz="1800" dirty="0" err="1"/>
            <a:t>cho</a:t>
          </a:r>
          <a:r>
            <a:rPr lang="en-US" sz="1800" dirty="0"/>
            <a:t> </a:t>
          </a:r>
          <a:r>
            <a:rPr lang="en-US" sz="1800" dirty="0" err="1"/>
            <a:t>người</a:t>
          </a:r>
          <a:r>
            <a:rPr lang="en-US" sz="1800" dirty="0"/>
            <a:t> </a:t>
          </a:r>
          <a:r>
            <a:rPr lang="en-US" sz="1800" dirty="0" err="1"/>
            <a:t>sử</a:t>
          </a:r>
          <a:r>
            <a:rPr lang="en-US" sz="1800" dirty="0"/>
            <a:t> </a:t>
          </a:r>
          <a:r>
            <a:rPr lang="en-US" sz="1800" dirty="0" err="1"/>
            <a:t>dụng</a:t>
          </a:r>
          <a:r>
            <a:rPr lang="en-US" sz="1800" dirty="0"/>
            <a:t> </a:t>
          </a:r>
          <a:r>
            <a:rPr lang="en-US" sz="1800" dirty="0" err="1"/>
            <a:t>lao</a:t>
          </a:r>
          <a:r>
            <a:rPr lang="en-US" sz="1800" dirty="0"/>
            <a:t> </a:t>
          </a:r>
          <a:r>
            <a:rPr lang="en-US" sz="1800" dirty="0" err="1"/>
            <a:t>động</a:t>
          </a:r>
          <a:r>
            <a:rPr lang="en-US" sz="1800" dirty="0"/>
            <a:t> </a:t>
          </a:r>
          <a:r>
            <a:rPr lang="en-US" sz="1800" dirty="0" err="1"/>
            <a:t>những</a:t>
          </a:r>
          <a:r>
            <a:rPr lang="en-US" sz="1800" dirty="0"/>
            <a:t> </a:t>
          </a:r>
          <a:r>
            <a:rPr lang="en-US" sz="1800" dirty="0" err="1"/>
            <a:t>thông</a:t>
          </a:r>
          <a:r>
            <a:rPr lang="en-US" sz="1800" dirty="0"/>
            <a:t> tin </a:t>
          </a:r>
          <a:r>
            <a:rPr lang="en-US" sz="1800" dirty="0" err="1"/>
            <a:t>hậu</a:t>
          </a:r>
          <a:r>
            <a:rPr lang="en-US" sz="1800" dirty="0"/>
            <a:t> </a:t>
          </a:r>
          <a:r>
            <a:rPr lang="en-US" sz="1800" dirty="0" err="1"/>
            <a:t>cần</a:t>
          </a:r>
          <a:r>
            <a:rPr lang="en-US" sz="1800" dirty="0"/>
            <a:t> </a:t>
          </a:r>
          <a:r>
            <a:rPr lang="en-US" sz="1800" dirty="0" err="1"/>
            <a:t>về</a:t>
          </a:r>
          <a:r>
            <a:rPr lang="en-US" sz="1800" dirty="0"/>
            <a:t> </a:t>
          </a:r>
          <a:r>
            <a:rPr lang="en-US" sz="1800" dirty="0" err="1"/>
            <a:t>việc</a:t>
          </a:r>
          <a:r>
            <a:rPr lang="en-US" sz="1800" dirty="0"/>
            <a:t> </a:t>
          </a:r>
          <a:r>
            <a:rPr lang="vi-VN" sz="1800" dirty="0"/>
            <a:t>l</a:t>
          </a:r>
          <a:r>
            <a:rPr lang="en-US" sz="1800" dirty="0" err="1"/>
            <a:t>àm</a:t>
          </a:r>
          <a:r>
            <a:rPr lang="en-US" sz="1800" dirty="0"/>
            <a:t> </a:t>
          </a:r>
          <a:r>
            <a:rPr lang="en-US" sz="1800" dirty="0" err="1"/>
            <a:t>thế</a:t>
          </a:r>
          <a:r>
            <a:rPr lang="en-US" sz="1800" dirty="0"/>
            <a:t> </a:t>
          </a:r>
          <a:r>
            <a:rPr lang="en-US" sz="1800" dirty="0" err="1"/>
            <a:t>nào</a:t>
          </a:r>
          <a:r>
            <a:rPr lang="en-US" sz="1800" dirty="0"/>
            <a:t> </a:t>
          </a:r>
          <a:r>
            <a:rPr lang="en-US" sz="1800" dirty="0" err="1"/>
            <a:t>bạn</a:t>
          </a:r>
          <a:r>
            <a:rPr lang="en-US" sz="1800" dirty="0"/>
            <a:t> </a:t>
          </a:r>
          <a:r>
            <a:rPr lang="en-US" sz="1800" dirty="0" err="1"/>
            <a:t>có</a:t>
          </a:r>
          <a:r>
            <a:rPr lang="en-US" sz="1800" dirty="0"/>
            <a:t> </a:t>
          </a:r>
          <a:r>
            <a:rPr lang="en-US" sz="1800" dirty="0" err="1"/>
            <a:t>thể</a:t>
          </a:r>
          <a:r>
            <a:rPr lang="en-US" sz="1800" dirty="0"/>
            <a:t> </a:t>
          </a:r>
          <a:r>
            <a:rPr lang="en-US" sz="1800" dirty="0" err="1"/>
            <a:t>đạt</a:t>
          </a:r>
          <a:r>
            <a:rPr lang="en-US" sz="1800" dirty="0"/>
            <a:t> </a:t>
          </a:r>
          <a:r>
            <a:rPr lang="en-US" sz="1800" dirty="0" err="1"/>
            <a:t>được</a:t>
          </a:r>
          <a:r>
            <a:rPr lang="en-US" sz="1800" dirty="0"/>
            <a:t> </a:t>
          </a:r>
          <a:r>
            <a:rPr lang="en-US" sz="1800" dirty="0" err="1"/>
            <a:t>và</a:t>
          </a:r>
          <a:r>
            <a:rPr lang="en-US" sz="1800" dirty="0"/>
            <a:t> </a:t>
          </a:r>
          <a:r>
            <a:rPr lang="en-US" sz="1800" dirty="0" err="1"/>
            <a:t>khi</a:t>
          </a:r>
          <a:r>
            <a:rPr lang="en-US" sz="1800" dirty="0"/>
            <a:t> </a:t>
          </a:r>
          <a:r>
            <a:rPr lang="en-US" sz="1800" dirty="0" err="1"/>
            <a:t>nào</a:t>
          </a:r>
          <a:r>
            <a:rPr lang="en-US" sz="1800" dirty="0"/>
            <a:t> </a:t>
          </a:r>
          <a:r>
            <a:rPr lang="en-US" sz="1800" dirty="0" err="1"/>
            <a:t>bạn</a:t>
          </a:r>
          <a:r>
            <a:rPr lang="en-US" sz="1800" dirty="0"/>
            <a:t> </a:t>
          </a:r>
          <a:r>
            <a:rPr lang="en-US" sz="1800" dirty="0" err="1"/>
            <a:t>sẵn</a:t>
          </a:r>
          <a:r>
            <a:rPr lang="en-US" sz="1800" dirty="0"/>
            <a:t> </a:t>
          </a:r>
          <a:r>
            <a:rPr lang="en-US" sz="1800" dirty="0" err="1"/>
            <a:t>sàng</a:t>
          </a:r>
          <a:r>
            <a:rPr lang="en-US" sz="1800" dirty="0"/>
            <a:t> </a:t>
          </a:r>
          <a:r>
            <a:rPr lang="en-US" sz="1800" dirty="0" err="1"/>
            <a:t>để</a:t>
          </a:r>
          <a:r>
            <a:rPr lang="en-US" sz="1800" dirty="0"/>
            <a:t> </a:t>
          </a:r>
          <a:r>
            <a:rPr lang="en-US" sz="1800" dirty="0" err="1"/>
            <a:t>làm</a:t>
          </a:r>
          <a:r>
            <a:rPr lang="en-US" sz="1800" dirty="0"/>
            <a:t> </a:t>
          </a:r>
          <a:r>
            <a:rPr lang="en-US" sz="1800" dirty="0" err="1"/>
            <a:t>việc</a:t>
          </a:r>
          <a:endParaRPr lang="en-US" sz="1800" dirty="0">
            <a:latin typeface="+mj-lt"/>
            <a:cs typeface="Calibri" pitchFamily="34" charset="0"/>
          </a:endParaRPr>
        </a:p>
      </dgm:t>
    </dgm:pt>
    <dgm:pt modelId="{5E1C8992-0F59-4CE8-917F-4E7AAFCB39AB}" type="sibTrans" cxnId="{675ACA8D-243C-487A-8B07-EF6522F0639F}">
      <dgm:prSet/>
      <dgm:spPr/>
      <dgm:t>
        <a:bodyPr/>
        <a:lstStyle/>
        <a:p>
          <a:endParaRPr lang="en-US" sz="1800">
            <a:latin typeface="+mj-lt"/>
            <a:cs typeface="Calibri" pitchFamily="34" charset="0"/>
          </a:endParaRPr>
        </a:p>
      </dgm:t>
    </dgm:pt>
    <dgm:pt modelId="{D738DF47-F6C2-44E0-99A5-60D2A5F4DDD0}" type="parTrans" cxnId="{675ACA8D-243C-487A-8B07-EF6522F0639F}">
      <dgm:prSet/>
      <dgm:spPr/>
      <dgm:t>
        <a:bodyPr/>
        <a:lstStyle/>
        <a:p>
          <a:endParaRPr lang="en-US" sz="1800">
            <a:latin typeface="+mj-lt"/>
            <a:cs typeface="Calibri" pitchFamily="34" charset="0"/>
          </a:endParaRPr>
        </a:p>
      </dgm:t>
    </dgm:pt>
    <dgm:pt modelId="{EC9149F8-FFCC-45EB-BDD4-6288473CB6B3}">
      <dgm:prSet phldrT="[Text]" custT="1"/>
      <dgm:spPr/>
      <dgm:t>
        <a:bodyPr/>
        <a:lstStyle/>
        <a:p>
          <a:r>
            <a:rPr lang="en-US" sz="1800" dirty="0" err="1"/>
            <a:t>Chứng</a:t>
          </a:r>
          <a:r>
            <a:rPr lang="en-US" sz="1800" dirty="0"/>
            <a:t> </a:t>
          </a:r>
          <a:r>
            <a:rPr lang="en-US" sz="1800" dirty="0" err="1"/>
            <a:t>tỏ</a:t>
          </a:r>
          <a:r>
            <a:rPr lang="en-US" sz="1800" dirty="0"/>
            <a:t> </a:t>
          </a:r>
          <a:r>
            <a:rPr lang="en-US" sz="1800" dirty="0" err="1"/>
            <a:t>những</a:t>
          </a:r>
          <a:r>
            <a:rPr lang="en-US" sz="1800" dirty="0"/>
            <a:t> </a:t>
          </a:r>
          <a:r>
            <a:rPr lang="en-US" sz="1800" dirty="0" err="1"/>
            <a:t>kỹ</a:t>
          </a:r>
          <a:r>
            <a:rPr lang="en-US" sz="1800" dirty="0"/>
            <a:t> </a:t>
          </a:r>
          <a:r>
            <a:rPr lang="en-US" sz="1800" dirty="0" err="1"/>
            <a:t>năng</a:t>
          </a:r>
          <a:r>
            <a:rPr lang="en-US" sz="1800" dirty="0"/>
            <a:t> </a:t>
          </a:r>
          <a:r>
            <a:rPr lang="en-US" sz="1800" dirty="0" err="1"/>
            <a:t>viết</a:t>
          </a:r>
          <a:r>
            <a:rPr lang="en-US" sz="1800" dirty="0"/>
            <a:t> </a:t>
          </a:r>
          <a:r>
            <a:rPr lang="en-US" sz="1800" dirty="0" err="1"/>
            <a:t>về</a:t>
          </a:r>
          <a:r>
            <a:rPr lang="en-US" sz="1800" dirty="0"/>
            <a:t> </a:t>
          </a:r>
          <a:r>
            <a:rPr lang="en-US" sz="1800" dirty="0" err="1"/>
            <a:t>kinh</a:t>
          </a:r>
          <a:r>
            <a:rPr lang="en-US" sz="1800" dirty="0"/>
            <a:t> </a:t>
          </a:r>
          <a:r>
            <a:rPr lang="en-US" sz="1800" dirty="0" err="1"/>
            <a:t>doanh</a:t>
          </a:r>
          <a:r>
            <a:rPr lang="en-US" sz="1800" dirty="0"/>
            <a:t> </a:t>
          </a:r>
          <a:r>
            <a:rPr lang="en-US" sz="1800" dirty="0" err="1"/>
            <a:t>của</a:t>
          </a:r>
          <a:r>
            <a:rPr lang="en-US" sz="1800" dirty="0"/>
            <a:t> </a:t>
          </a:r>
          <a:r>
            <a:rPr lang="en-US" sz="1800" dirty="0" err="1"/>
            <a:t>bạn</a:t>
          </a:r>
          <a:endParaRPr lang="en-US" sz="1800" dirty="0">
            <a:latin typeface="+mj-lt"/>
            <a:cs typeface="Calibri" pitchFamily="34" charset="0"/>
          </a:endParaRPr>
        </a:p>
      </dgm:t>
    </dgm:pt>
    <dgm:pt modelId="{63D88B32-60B2-4522-B294-30A9FD4FFB47}" type="sibTrans" cxnId="{FA358ECD-CCFD-4713-83A0-F0538DF48AB2}">
      <dgm:prSet/>
      <dgm:spPr/>
      <dgm:t>
        <a:bodyPr/>
        <a:lstStyle/>
        <a:p>
          <a:endParaRPr lang="en-US" sz="1800">
            <a:latin typeface="+mj-lt"/>
            <a:cs typeface="Calibri" pitchFamily="34" charset="0"/>
          </a:endParaRPr>
        </a:p>
      </dgm:t>
    </dgm:pt>
    <dgm:pt modelId="{97383722-B3B5-4C94-9095-90EACEB3553A}" type="parTrans" cxnId="{FA358ECD-CCFD-4713-83A0-F0538DF48AB2}">
      <dgm:prSet/>
      <dgm:spPr/>
      <dgm:t>
        <a:bodyPr/>
        <a:lstStyle/>
        <a:p>
          <a:endParaRPr lang="en-US" sz="1800">
            <a:latin typeface="+mj-lt"/>
            <a:cs typeface="Calibri" pitchFamily="34" charset="0"/>
          </a:endParaRPr>
        </a:p>
      </dgm:t>
    </dgm:pt>
    <dgm:pt modelId="{EC174D2C-9635-4C9C-AF1A-2F1086461967}">
      <dgm:prSet phldrT="[Text]" custT="1"/>
      <dgm:spPr/>
      <dgm:t>
        <a:bodyPr/>
        <a:lstStyle/>
        <a:p>
          <a:r>
            <a:rPr lang="en-US" sz="1800" dirty="0" err="1"/>
            <a:t>Tiết</a:t>
          </a:r>
          <a:r>
            <a:rPr lang="en-US" sz="1800" dirty="0"/>
            <a:t> </a:t>
          </a:r>
          <a:r>
            <a:rPr lang="en-US" sz="1800" dirty="0" err="1"/>
            <a:t>lộ</a:t>
          </a:r>
          <a:r>
            <a:rPr lang="en-US" sz="1800" dirty="0"/>
            <a:t> </a:t>
          </a:r>
          <a:r>
            <a:rPr lang="en-US" sz="1800" dirty="0" err="1"/>
            <a:t>một</a:t>
          </a:r>
          <a:r>
            <a:rPr lang="en-US" sz="1800" dirty="0"/>
            <a:t> </a:t>
          </a:r>
          <a:r>
            <a:rPr lang="en-US" sz="1800" dirty="0" err="1"/>
            <a:t>số</a:t>
          </a:r>
          <a:r>
            <a:rPr lang="en-US" sz="1800" dirty="0"/>
            <a:t> </a:t>
          </a:r>
          <a:r>
            <a:rPr lang="en-US" sz="1800" dirty="0" err="1"/>
            <a:t>tính</a:t>
          </a:r>
          <a:r>
            <a:rPr lang="en-US" sz="1800" dirty="0"/>
            <a:t> </a:t>
          </a:r>
          <a:r>
            <a:rPr lang="en-US" sz="1800" dirty="0" err="1"/>
            <a:t>cách</a:t>
          </a:r>
          <a:r>
            <a:rPr lang="en-US" sz="1800" dirty="0"/>
            <a:t> </a:t>
          </a:r>
          <a:r>
            <a:rPr lang="en-US" sz="1800" dirty="0" err="1"/>
            <a:t>của</a:t>
          </a:r>
          <a:r>
            <a:rPr lang="en-US" sz="1800" dirty="0"/>
            <a:t> </a:t>
          </a:r>
          <a:r>
            <a:rPr lang="en-US" sz="1800" dirty="0" err="1"/>
            <a:t>bạn</a:t>
          </a:r>
          <a:endParaRPr lang="en-US" sz="1800" dirty="0">
            <a:latin typeface="+mj-lt"/>
            <a:cs typeface="Calibri" pitchFamily="34" charset="0"/>
          </a:endParaRPr>
        </a:p>
      </dgm:t>
    </dgm:pt>
    <dgm:pt modelId="{BAE7325B-BE79-43A3-B08C-530D0A90036B}" type="sibTrans" cxnId="{380A5C4F-47A7-4314-B459-6FDE9E40F7BD}">
      <dgm:prSet/>
      <dgm:spPr/>
      <dgm:t>
        <a:bodyPr/>
        <a:lstStyle/>
        <a:p>
          <a:endParaRPr lang="en-US" sz="1800">
            <a:latin typeface="+mj-lt"/>
            <a:cs typeface="Calibri" pitchFamily="34" charset="0"/>
          </a:endParaRPr>
        </a:p>
      </dgm:t>
    </dgm:pt>
    <dgm:pt modelId="{AF4BF582-4C2B-419B-8EF4-363EF58CBDC3}" type="parTrans" cxnId="{380A5C4F-47A7-4314-B459-6FDE9E40F7BD}">
      <dgm:prSet/>
      <dgm:spPr/>
      <dgm:t>
        <a:bodyPr/>
        <a:lstStyle/>
        <a:p>
          <a:endParaRPr lang="en-US" sz="1800">
            <a:latin typeface="+mj-lt"/>
            <a:cs typeface="Calibri" pitchFamily="34" charset="0"/>
          </a:endParaRPr>
        </a:p>
      </dgm:t>
    </dgm:pt>
    <dgm:pt modelId="{83275351-A6A0-46B9-8FD0-60977DFCA1D4}">
      <dgm:prSet phldrT="[Text]" custT="1"/>
      <dgm:spPr/>
      <dgm:t>
        <a:bodyPr/>
        <a:lstStyle/>
        <a:p>
          <a:r>
            <a:rPr lang="en-US" sz="1800" dirty="0" err="1"/>
            <a:t>Nêu</a:t>
          </a:r>
          <a:r>
            <a:rPr lang="en-US" sz="1800" dirty="0"/>
            <a:t> </a:t>
          </a:r>
          <a:r>
            <a:rPr lang="en-US" sz="1800" dirty="0" err="1"/>
            <a:t>bật</a:t>
          </a:r>
          <a:r>
            <a:rPr lang="en-US" sz="1800" dirty="0"/>
            <a:t> </a:t>
          </a:r>
          <a:r>
            <a:rPr lang="en-US" sz="1800" dirty="0" err="1"/>
            <a:t>cơ</a:t>
          </a:r>
          <a:r>
            <a:rPr lang="en-US" sz="1800" dirty="0"/>
            <a:t> </a:t>
          </a:r>
          <a:r>
            <a:rPr lang="en-US" sz="1800" dirty="0" err="1"/>
            <a:t>sở</a:t>
          </a:r>
          <a:r>
            <a:rPr lang="en-US" sz="1800" dirty="0"/>
            <a:t> </a:t>
          </a:r>
          <a:r>
            <a:rPr lang="en-US" sz="1800" dirty="0" err="1"/>
            <a:t>nền</a:t>
          </a:r>
          <a:r>
            <a:rPr lang="en-US" sz="1800" dirty="0"/>
            <a:t> </a:t>
          </a:r>
          <a:r>
            <a:rPr lang="en-US" sz="1800" dirty="0" err="1"/>
            <a:t>của</a:t>
          </a:r>
          <a:r>
            <a:rPr lang="en-US" sz="1800" dirty="0"/>
            <a:t> </a:t>
          </a:r>
          <a:r>
            <a:rPr lang="en-US" sz="1800" dirty="0" err="1"/>
            <a:t>bạn</a:t>
          </a:r>
          <a:r>
            <a:rPr lang="en-US" sz="1800" dirty="0"/>
            <a:t> </a:t>
          </a:r>
          <a:r>
            <a:rPr lang="vi-VN" sz="1800" dirty="0"/>
            <a:t>l</a:t>
          </a:r>
          <a:r>
            <a:rPr lang="en-US" sz="1800" dirty="0" err="1"/>
            <a:t>đặc</a:t>
          </a:r>
          <a:r>
            <a:rPr lang="en-US" sz="1800" dirty="0"/>
            <a:t> </a:t>
          </a:r>
          <a:r>
            <a:rPr lang="en-US" sz="1800" dirty="0" err="1"/>
            <a:t>biệt</a:t>
          </a:r>
          <a:r>
            <a:rPr lang="en-US" sz="1800" dirty="0"/>
            <a:t> </a:t>
          </a:r>
          <a:r>
            <a:rPr lang="en-US" sz="1800" dirty="0" err="1"/>
            <a:t>phù</a:t>
          </a:r>
          <a:r>
            <a:rPr lang="en-US" sz="1800" dirty="0"/>
            <a:t> </a:t>
          </a:r>
          <a:r>
            <a:rPr lang="en-US" sz="1800" dirty="0" err="1"/>
            <a:t>hợp</a:t>
          </a:r>
          <a:r>
            <a:rPr lang="en-US" sz="1800" dirty="0"/>
            <a:t> </a:t>
          </a:r>
          <a:r>
            <a:rPr lang="en-US" sz="1800" dirty="0" err="1"/>
            <a:t>với</a:t>
          </a:r>
          <a:r>
            <a:rPr lang="en-US" sz="1800" dirty="0"/>
            <a:t> </a:t>
          </a:r>
          <a:r>
            <a:rPr lang="en-US" sz="1800" dirty="0" err="1"/>
            <a:t>các</a:t>
          </a:r>
          <a:r>
            <a:rPr lang="en-US" sz="1800" dirty="0"/>
            <a:t> </a:t>
          </a:r>
          <a:r>
            <a:rPr lang="en-US" sz="1800" dirty="0" err="1"/>
            <a:t>tiêu</a:t>
          </a:r>
          <a:r>
            <a:rPr lang="en-US" sz="1800" dirty="0"/>
            <a:t> </a:t>
          </a:r>
          <a:r>
            <a:rPr lang="en-US" sz="1800" dirty="0" err="1"/>
            <a:t>chuẩn</a:t>
          </a:r>
          <a:r>
            <a:rPr lang="en-US" sz="1800" dirty="0"/>
            <a:t> </a:t>
          </a:r>
          <a:r>
            <a:rPr lang="en-US" sz="1800" dirty="0" err="1"/>
            <a:t>công</a:t>
          </a:r>
          <a:r>
            <a:rPr lang="en-US" sz="1800" dirty="0"/>
            <a:t> </a:t>
          </a:r>
          <a:r>
            <a:rPr lang="en-US" sz="1800" dirty="0" err="1"/>
            <a:t>việc</a:t>
          </a:r>
          <a:endParaRPr lang="en-US" sz="1800" dirty="0">
            <a:latin typeface="+mj-lt"/>
            <a:cs typeface="Calibri" pitchFamily="34" charset="0"/>
          </a:endParaRPr>
        </a:p>
      </dgm:t>
    </dgm:pt>
    <dgm:pt modelId="{5D556837-BA72-4B12-9090-BC43403CC3A4}" type="sibTrans" cxnId="{1D4CB91D-360F-4340-A984-B52CA7704EE5}">
      <dgm:prSet/>
      <dgm:spPr/>
      <dgm:t>
        <a:bodyPr/>
        <a:lstStyle/>
        <a:p>
          <a:endParaRPr lang="en-US" sz="1800">
            <a:latin typeface="+mj-lt"/>
            <a:cs typeface="Calibri" pitchFamily="34" charset="0"/>
          </a:endParaRPr>
        </a:p>
      </dgm:t>
    </dgm:pt>
    <dgm:pt modelId="{4EC792DD-E319-47AF-A81E-A1F671C90273}" type="parTrans" cxnId="{1D4CB91D-360F-4340-A984-B52CA7704EE5}">
      <dgm:prSet/>
      <dgm:spPr/>
      <dgm:t>
        <a:bodyPr/>
        <a:lstStyle/>
        <a:p>
          <a:endParaRPr lang="en-US" sz="1800">
            <a:latin typeface="+mj-lt"/>
            <a:cs typeface="Calibri" pitchFamily="34" charset="0"/>
          </a:endParaRPr>
        </a:p>
      </dgm:t>
    </dgm:pt>
    <dgm:pt modelId="{CA77E102-1532-4D17-BB0A-16DDC8C4C52A}">
      <dgm:prSet phldrT="[Text]" custT="1"/>
      <dgm:spPr/>
      <dgm:t>
        <a:bodyPr/>
        <a:lstStyle/>
        <a:p>
          <a:r>
            <a:rPr lang="en-US" sz="1800" dirty="0" err="1"/>
            <a:t>Nhấn</a:t>
          </a:r>
          <a:r>
            <a:rPr lang="en-US" sz="1800" dirty="0"/>
            <a:t> </a:t>
          </a:r>
          <a:r>
            <a:rPr lang="en-US" sz="1800" dirty="0" err="1"/>
            <a:t>mạnh</a:t>
          </a:r>
          <a:r>
            <a:rPr lang="en-US" sz="1800" dirty="0"/>
            <a:t> </a:t>
          </a:r>
          <a:r>
            <a:rPr lang="en-US" sz="1800" dirty="0" err="1"/>
            <a:t>sự</a:t>
          </a:r>
          <a:r>
            <a:rPr lang="en-US" sz="1800" dirty="0"/>
            <a:t> </a:t>
          </a:r>
          <a:r>
            <a:rPr lang="en-US" sz="1800" dirty="0" err="1"/>
            <a:t>quan</a:t>
          </a:r>
          <a:r>
            <a:rPr lang="en-US" sz="1800" dirty="0"/>
            <a:t> </a:t>
          </a:r>
          <a:r>
            <a:rPr lang="en-US" sz="1800" dirty="0" err="1"/>
            <a:t>tâm</a:t>
          </a:r>
          <a:r>
            <a:rPr lang="en-US" sz="1800" dirty="0"/>
            <a:t> </a:t>
          </a:r>
          <a:r>
            <a:rPr lang="en-US" sz="1800" dirty="0" err="1"/>
            <a:t>của</a:t>
          </a:r>
          <a:r>
            <a:rPr lang="en-US" sz="1800" dirty="0"/>
            <a:t> </a:t>
          </a:r>
          <a:r>
            <a:rPr lang="en-US" sz="1800" dirty="0" err="1"/>
            <a:t>bạn</a:t>
          </a:r>
          <a:r>
            <a:rPr lang="en-US" sz="1800" dirty="0"/>
            <a:t> </a:t>
          </a:r>
          <a:r>
            <a:rPr lang="en-US" sz="1800" dirty="0" err="1"/>
            <a:t>đối</a:t>
          </a:r>
          <a:r>
            <a:rPr lang="en-US" sz="1800" dirty="0"/>
            <a:t> </a:t>
          </a:r>
          <a:r>
            <a:rPr lang="en-US" sz="1800" dirty="0" err="1"/>
            <a:t>với</a:t>
          </a:r>
          <a:r>
            <a:rPr lang="en-US" sz="1800" dirty="0"/>
            <a:t> </a:t>
          </a:r>
          <a:r>
            <a:rPr lang="en-US" sz="1800" dirty="0" err="1"/>
            <a:t>công</a:t>
          </a:r>
          <a:r>
            <a:rPr lang="en-US" sz="1800" dirty="0"/>
            <a:t> ty </a:t>
          </a:r>
          <a:r>
            <a:rPr lang="en-US" sz="1800" dirty="0" err="1"/>
            <a:t>và</a:t>
          </a:r>
          <a:r>
            <a:rPr lang="en-US" sz="1800" dirty="0"/>
            <a:t> </a:t>
          </a:r>
          <a:r>
            <a:rPr lang="en-US" sz="1800" dirty="0" err="1"/>
            <a:t>vị</a:t>
          </a:r>
          <a:r>
            <a:rPr lang="en-US" sz="1800" dirty="0"/>
            <a:t> </a:t>
          </a:r>
          <a:r>
            <a:rPr lang="en-US" sz="1800" dirty="0" err="1"/>
            <a:t>trí</a:t>
          </a:r>
          <a:r>
            <a:rPr lang="en-US" sz="1800" dirty="0"/>
            <a:t> </a:t>
          </a:r>
          <a:endParaRPr lang="en-US" sz="1800" dirty="0">
            <a:latin typeface="+mj-lt"/>
            <a:cs typeface="Calibri" pitchFamily="34" charset="0"/>
          </a:endParaRPr>
        </a:p>
      </dgm:t>
    </dgm:pt>
    <dgm:pt modelId="{5FD1EB45-E1AF-422B-85E8-8037EAF48F17}" type="sibTrans" cxnId="{D1687E80-80C0-48C3-AFA6-90D0F2BD4296}">
      <dgm:prSet/>
      <dgm:spPr/>
      <dgm:t>
        <a:bodyPr/>
        <a:lstStyle/>
        <a:p>
          <a:endParaRPr lang="en-US" sz="1800">
            <a:latin typeface="+mj-lt"/>
            <a:cs typeface="Calibri" pitchFamily="34" charset="0"/>
          </a:endParaRPr>
        </a:p>
      </dgm:t>
    </dgm:pt>
    <dgm:pt modelId="{9B4F1E65-20F8-4140-9D06-9450690B6B8D}" type="parTrans" cxnId="{D1687E80-80C0-48C3-AFA6-90D0F2BD4296}">
      <dgm:prSet/>
      <dgm:spPr/>
      <dgm:t>
        <a:bodyPr/>
        <a:lstStyle/>
        <a:p>
          <a:endParaRPr lang="en-US" sz="1800">
            <a:latin typeface="+mj-lt"/>
            <a:cs typeface="Calibri" pitchFamily="34" charset="0"/>
          </a:endParaRPr>
        </a:p>
      </dgm:t>
    </dgm:pt>
    <dgm:pt modelId="{973BF461-B5DA-4484-BD6A-2ECC64ED1798}" type="pres">
      <dgm:prSet presAssocID="{5642E35C-973F-40FC-A467-61CE184CB312}" presName="Name0" presStyleCnt="0">
        <dgm:presLayoutVars>
          <dgm:dir/>
          <dgm:resizeHandles val="exact"/>
        </dgm:presLayoutVars>
      </dgm:prSet>
      <dgm:spPr/>
    </dgm:pt>
    <dgm:pt modelId="{FFA8964D-9D58-4597-B1B7-636BB91946D6}" type="pres">
      <dgm:prSet presAssocID="{CA77E102-1532-4D17-BB0A-16DDC8C4C52A}" presName="composite" presStyleCnt="0"/>
      <dgm:spPr/>
    </dgm:pt>
    <dgm:pt modelId="{CD042827-9112-4C97-9FB2-3CEBEB33412A}" type="pres">
      <dgm:prSet presAssocID="{CA77E102-1532-4D17-BB0A-16DDC8C4C52A}" presName="rect1" presStyleLbl="trAlignAcc1" presStyleIdx="0" presStyleCnt="5">
        <dgm:presLayoutVars>
          <dgm:bulletEnabled val="1"/>
        </dgm:presLayoutVars>
      </dgm:prSet>
      <dgm:spPr/>
    </dgm:pt>
    <dgm:pt modelId="{613EF45B-8B7B-48C0-8E82-DB11A877280B}" type="pres">
      <dgm:prSet presAssocID="{CA77E102-1532-4D17-BB0A-16DDC8C4C52A}" presName="rect2" presStyleLbl="fgImgPlace1" presStyleIdx="0" presStyleCnt="5"/>
      <dgm:spPr>
        <a:blipFill rotWithShape="1">
          <a:blip xmlns:r="http://schemas.openxmlformats.org/officeDocument/2006/relationships" r:embed="rId1">
            <a:duotone>
              <a:schemeClr val="accent1">
                <a:shade val="45000"/>
                <a:satMod val="135000"/>
              </a:schemeClr>
              <a:prstClr val="white"/>
            </a:duotone>
          </a:blip>
          <a:stretch>
            <a:fillRect/>
          </a:stretch>
        </a:blipFill>
      </dgm:spPr>
    </dgm:pt>
    <dgm:pt modelId="{F3D0A1D9-214F-4EBB-8AAF-DF1D636B623F}" type="pres">
      <dgm:prSet presAssocID="{5FD1EB45-E1AF-422B-85E8-8037EAF48F17}" presName="sibTrans" presStyleCnt="0"/>
      <dgm:spPr/>
    </dgm:pt>
    <dgm:pt modelId="{F9F48F7D-1F5D-4C3A-A24D-D74E23062973}" type="pres">
      <dgm:prSet presAssocID="{83275351-A6A0-46B9-8FD0-60977DFCA1D4}" presName="composite" presStyleCnt="0"/>
      <dgm:spPr/>
    </dgm:pt>
    <dgm:pt modelId="{37AAB112-BCB7-4F35-8A21-CB0D0E0145AE}" type="pres">
      <dgm:prSet presAssocID="{83275351-A6A0-46B9-8FD0-60977DFCA1D4}" presName="rect1" presStyleLbl="trAlignAcc1" presStyleIdx="1" presStyleCnt="5">
        <dgm:presLayoutVars>
          <dgm:bulletEnabled val="1"/>
        </dgm:presLayoutVars>
      </dgm:prSet>
      <dgm:spPr/>
    </dgm:pt>
    <dgm:pt modelId="{31DCB1EF-57D8-44E7-8054-101CD0F7C46A}" type="pres">
      <dgm:prSet presAssocID="{83275351-A6A0-46B9-8FD0-60977DFCA1D4}" presName="rect2" presStyleLbl="fgImgPlace1" presStyleIdx="1" presStyleCnt="5"/>
      <dgm:spPr>
        <a:blipFill rotWithShape="1">
          <a:blip xmlns:r="http://schemas.openxmlformats.org/officeDocument/2006/relationships" r:embed="rId1">
            <a:duotone>
              <a:schemeClr val="accent1">
                <a:shade val="45000"/>
                <a:satMod val="135000"/>
              </a:schemeClr>
              <a:prstClr val="white"/>
            </a:duotone>
          </a:blip>
          <a:stretch>
            <a:fillRect/>
          </a:stretch>
        </a:blipFill>
      </dgm:spPr>
    </dgm:pt>
    <dgm:pt modelId="{EF07F36D-2302-4EE5-955E-22BD18877801}" type="pres">
      <dgm:prSet presAssocID="{5D556837-BA72-4B12-9090-BC43403CC3A4}" presName="sibTrans" presStyleCnt="0"/>
      <dgm:spPr/>
    </dgm:pt>
    <dgm:pt modelId="{927F989D-9EF1-42B5-A723-5EF1D866972D}" type="pres">
      <dgm:prSet presAssocID="{EC174D2C-9635-4C9C-AF1A-2F1086461967}" presName="composite" presStyleCnt="0"/>
      <dgm:spPr/>
    </dgm:pt>
    <dgm:pt modelId="{FF801A4C-0BEB-4C8D-A168-8B3477F0F3E6}" type="pres">
      <dgm:prSet presAssocID="{EC174D2C-9635-4C9C-AF1A-2F1086461967}" presName="rect1" presStyleLbl="trAlignAcc1" presStyleIdx="2" presStyleCnt="5">
        <dgm:presLayoutVars>
          <dgm:bulletEnabled val="1"/>
        </dgm:presLayoutVars>
      </dgm:prSet>
      <dgm:spPr/>
    </dgm:pt>
    <dgm:pt modelId="{3000BEB0-EE98-483D-8EA8-A8429453D068}" type="pres">
      <dgm:prSet presAssocID="{EC174D2C-9635-4C9C-AF1A-2F1086461967}" presName="rect2" presStyleLbl="fgImgPlace1" presStyleIdx="2" presStyleCnt="5"/>
      <dgm:spPr>
        <a:blipFill rotWithShape="1">
          <a:blip xmlns:r="http://schemas.openxmlformats.org/officeDocument/2006/relationships" r:embed="rId1">
            <a:duotone>
              <a:schemeClr val="accent1">
                <a:shade val="45000"/>
                <a:satMod val="135000"/>
              </a:schemeClr>
              <a:prstClr val="white"/>
            </a:duotone>
          </a:blip>
          <a:stretch>
            <a:fillRect/>
          </a:stretch>
        </a:blipFill>
      </dgm:spPr>
    </dgm:pt>
    <dgm:pt modelId="{E257E11B-9904-4C08-8FDB-961FD9ADB3D0}" type="pres">
      <dgm:prSet presAssocID="{BAE7325B-BE79-43A3-B08C-530D0A90036B}" presName="sibTrans" presStyleCnt="0"/>
      <dgm:spPr/>
    </dgm:pt>
    <dgm:pt modelId="{E2A41A35-38A3-4503-AFBD-8FD30ED60178}" type="pres">
      <dgm:prSet presAssocID="{EC9149F8-FFCC-45EB-BDD4-6288473CB6B3}" presName="composite" presStyleCnt="0"/>
      <dgm:spPr/>
    </dgm:pt>
    <dgm:pt modelId="{32B27A01-6553-451B-BBED-8E7D8A875377}" type="pres">
      <dgm:prSet presAssocID="{EC9149F8-FFCC-45EB-BDD4-6288473CB6B3}" presName="rect1" presStyleLbl="trAlignAcc1" presStyleIdx="3" presStyleCnt="5" custLinFactNeighborX="4475" custLinFactNeighborY="-1302">
        <dgm:presLayoutVars>
          <dgm:bulletEnabled val="1"/>
        </dgm:presLayoutVars>
      </dgm:prSet>
      <dgm:spPr/>
    </dgm:pt>
    <dgm:pt modelId="{260944B9-2E1E-48A3-91E0-A9F0348531C3}" type="pres">
      <dgm:prSet presAssocID="{EC9149F8-FFCC-45EB-BDD4-6288473CB6B3}" presName="rect2" presStyleLbl="fgImgPlace1" presStyleIdx="3" presStyleCnt="5"/>
      <dgm:spPr>
        <a:blipFill rotWithShape="1">
          <a:blip xmlns:r="http://schemas.openxmlformats.org/officeDocument/2006/relationships" r:embed="rId1">
            <a:duotone>
              <a:schemeClr val="accent1">
                <a:shade val="45000"/>
                <a:satMod val="135000"/>
              </a:schemeClr>
              <a:prstClr val="white"/>
            </a:duotone>
          </a:blip>
          <a:stretch>
            <a:fillRect/>
          </a:stretch>
        </a:blipFill>
      </dgm:spPr>
    </dgm:pt>
    <dgm:pt modelId="{6A6BDA98-644D-4078-BE1A-5DDAC88F265E}" type="pres">
      <dgm:prSet presAssocID="{63D88B32-60B2-4522-B294-30A9FD4FFB47}" presName="sibTrans" presStyleCnt="0"/>
      <dgm:spPr/>
    </dgm:pt>
    <dgm:pt modelId="{ACF4EEE8-EFF6-41BD-88B5-11D849B64368}" type="pres">
      <dgm:prSet presAssocID="{152E1DAE-5D10-4110-8330-308ECA2DF6F6}" presName="composite" presStyleCnt="0"/>
      <dgm:spPr/>
    </dgm:pt>
    <dgm:pt modelId="{BB1C0C44-C192-4F53-A289-7A7102DDBC4F}" type="pres">
      <dgm:prSet presAssocID="{152E1DAE-5D10-4110-8330-308ECA2DF6F6}" presName="rect1" presStyleLbl="trAlignAcc1" presStyleIdx="4" presStyleCnt="5">
        <dgm:presLayoutVars>
          <dgm:bulletEnabled val="1"/>
        </dgm:presLayoutVars>
      </dgm:prSet>
      <dgm:spPr/>
    </dgm:pt>
    <dgm:pt modelId="{A9C61142-1AA1-4C9B-8DC9-0D6320F627E2}" type="pres">
      <dgm:prSet presAssocID="{152E1DAE-5D10-4110-8330-308ECA2DF6F6}" presName="rect2" presStyleLbl="fgImgPlace1" presStyleIdx="4" presStyleCnt="5"/>
      <dgm:spPr>
        <a:blipFill rotWithShape="1">
          <a:blip xmlns:r="http://schemas.openxmlformats.org/officeDocument/2006/relationships" r:embed="rId1">
            <a:duotone>
              <a:schemeClr val="accent1">
                <a:shade val="45000"/>
                <a:satMod val="135000"/>
              </a:schemeClr>
              <a:prstClr val="white"/>
            </a:duotone>
          </a:blip>
          <a:stretch>
            <a:fillRect/>
          </a:stretch>
        </a:blipFill>
      </dgm:spPr>
    </dgm:pt>
  </dgm:ptLst>
  <dgm:cxnLst>
    <dgm:cxn modelId="{1D4CB91D-360F-4340-A984-B52CA7704EE5}" srcId="{5642E35C-973F-40FC-A467-61CE184CB312}" destId="{83275351-A6A0-46B9-8FD0-60977DFCA1D4}" srcOrd="1" destOrd="0" parTransId="{4EC792DD-E319-47AF-A81E-A1F671C90273}" sibTransId="{5D556837-BA72-4B12-9090-BC43403CC3A4}"/>
    <dgm:cxn modelId="{FD21AB42-54FD-40E7-9C78-779DC468B800}" type="presOf" srcId="{83275351-A6A0-46B9-8FD0-60977DFCA1D4}" destId="{37AAB112-BCB7-4F35-8A21-CB0D0E0145AE}" srcOrd="0" destOrd="0" presId="urn:microsoft.com/office/officeart/2008/layout/PictureStrips"/>
    <dgm:cxn modelId="{56D07F4D-CB9C-4981-958D-73425BE1A78E}" type="presOf" srcId="{5642E35C-973F-40FC-A467-61CE184CB312}" destId="{973BF461-B5DA-4484-BD6A-2ECC64ED1798}" srcOrd="0" destOrd="0" presId="urn:microsoft.com/office/officeart/2008/layout/PictureStrips"/>
    <dgm:cxn modelId="{380A5C4F-47A7-4314-B459-6FDE9E40F7BD}" srcId="{5642E35C-973F-40FC-A467-61CE184CB312}" destId="{EC174D2C-9635-4C9C-AF1A-2F1086461967}" srcOrd="2" destOrd="0" parTransId="{AF4BF582-4C2B-419B-8EF4-363EF58CBDC3}" sibTransId="{BAE7325B-BE79-43A3-B08C-530D0A90036B}"/>
    <dgm:cxn modelId="{553ECF5A-7639-4795-9C30-2EABCF0A0BA1}" type="presOf" srcId="{CA77E102-1532-4D17-BB0A-16DDC8C4C52A}" destId="{CD042827-9112-4C97-9FB2-3CEBEB33412A}" srcOrd="0" destOrd="0" presId="urn:microsoft.com/office/officeart/2008/layout/PictureStrips"/>
    <dgm:cxn modelId="{29D65B7C-655B-44D0-8F3C-D298F7B5E30E}" type="presOf" srcId="{152E1DAE-5D10-4110-8330-308ECA2DF6F6}" destId="{BB1C0C44-C192-4F53-A289-7A7102DDBC4F}" srcOrd="0" destOrd="0" presId="urn:microsoft.com/office/officeart/2008/layout/PictureStrips"/>
    <dgm:cxn modelId="{D1687E80-80C0-48C3-AFA6-90D0F2BD4296}" srcId="{5642E35C-973F-40FC-A467-61CE184CB312}" destId="{CA77E102-1532-4D17-BB0A-16DDC8C4C52A}" srcOrd="0" destOrd="0" parTransId="{9B4F1E65-20F8-4140-9D06-9450690B6B8D}" sibTransId="{5FD1EB45-E1AF-422B-85E8-8037EAF48F17}"/>
    <dgm:cxn modelId="{675ACA8D-243C-487A-8B07-EF6522F0639F}" srcId="{5642E35C-973F-40FC-A467-61CE184CB312}" destId="{152E1DAE-5D10-4110-8330-308ECA2DF6F6}" srcOrd="4" destOrd="0" parTransId="{D738DF47-F6C2-44E0-99A5-60D2A5F4DDD0}" sibTransId="{5E1C8992-0F59-4CE8-917F-4E7AAFCB39AB}"/>
    <dgm:cxn modelId="{1B05A9A3-3828-440A-A2A5-D19E8644DC90}" type="presOf" srcId="{EC9149F8-FFCC-45EB-BDD4-6288473CB6B3}" destId="{32B27A01-6553-451B-BBED-8E7D8A875377}" srcOrd="0" destOrd="0" presId="urn:microsoft.com/office/officeart/2008/layout/PictureStrips"/>
    <dgm:cxn modelId="{1B7B91A9-042C-4B11-9FEE-B11806640041}" type="presOf" srcId="{EC174D2C-9635-4C9C-AF1A-2F1086461967}" destId="{FF801A4C-0BEB-4C8D-A168-8B3477F0F3E6}" srcOrd="0" destOrd="0" presId="urn:microsoft.com/office/officeart/2008/layout/PictureStrips"/>
    <dgm:cxn modelId="{FA358ECD-CCFD-4713-83A0-F0538DF48AB2}" srcId="{5642E35C-973F-40FC-A467-61CE184CB312}" destId="{EC9149F8-FFCC-45EB-BDD4-6288473CB6B3}" srcOrd="3" destOrd="0" parTransId="{97383722-B3B5-4C94-9095-90EACEB3553A}" sibTransId="{63D88B32-60B2-4522-B294-30A9FD4FFB47}"/>
    <dgm:cxn modelId="{68C4C614-A3D6-42B2-B1F5-9072B34EA4D5}" type="presParOf" srcId="{973BF461-B5DA-4484-BD6A-2ECC64ED1798}" destId="{FFA8964D-9D58-4597-B1B7-636BB91946D6}" srcOrd="0" destOrd="0" presId="urn:microsoft.com/office/officeart/2008/layout/PictureStrips"/>
    <dgm:cxn modelId="{FB503A9B-DAF8-411C-A69A-71318B926A30}" type="presParOf" srcId="{FFA8964D-9D58-4597-B1B7-636BB91946D6}" destId="{CD042827-9112-4C97-9FB2-3CEBEB33412A}" srcOrd="0" destOrd="0" presId="urn:microsoft.com/office/officeart/2008/layout/PictureStrips"/>
    <dgm:cxn modelId="{3EB1CD15-1287-4222-A297-446027C3181F}" type="presParOf" srcId="{FFA8964D-9D58-4597-B1B7-636BB91946D6}" destId="{613EF45B-8B7B-48C0-8E82-DB11A877280B}" srcOrd="1" destOrd="0" presId="urn:microsoft.com/office/officeart/2008/layout/PictureStrips"/>
    <dgm:cxn modelId="{FFD43D37-D461-4B31-9317-F9944DA69C31}" type="presParOf" srcId="{973BF461-B5DA-4484-BD6A-2ECC64ED1798}" destId="{F3D0A1D9-214F-4EBB-8AAF-DF1D636B623F}" srcOrd="1" destOrd="0" presId="urn:microsoft.com/office/officeart/2008/layout/PictureStrips"/>
    <dgm:cxn modelId="{0860358C-688D-4614-9193-23020BA9E121}" type="presParOf" srcId="{973BF461-B5DA-4484-BD6A-2ECC64ED1798}" destId="{F9F48F7D-1F5D-4C3A-A24D-D74E23062973}" srcOrd="2" destOrd="0" presId="urn:microsoft.com/office/officeart/2008/layout/PictureStrips"/>
    <dgm:cxn modelId="{3A691867-3FFC-44A7-8900-8CCB489278F7}" type="presParOf" srcId="{F9F48F7D-1F5D-4C3A-A24D-D74E23062973}" destId="{37AAB112-BCB7-4F35-8A21-CB0D0E0145AE}" srcOrd="0" destOrd="0" presId="urn:microsoft.com/office/officeart/2008/layout/PictureStrips"/>
    <dgm:cxn modelId="{BD7936BC-2D71-407E-9F5C-34E003F8FFE9}" type="presParOf" srcId="{F9F48F7D-1F5D-4C3A-A24D-D74E23062973}" destId="{31DCB1EF-57D8-44E7-8054-101CD0F7C46A}" srcOrd="1" destOrd="0" presId="urn:microsoft.com/office/officeart/2008/layout/PictureStrips"/>
    <dgm:cxn modelId="{C0317F64-9049-4045-866B-0AA29796010F}" type="presParOf" srcId="{973BF461-B5DA-4484-BD6A-2ECC64ED1798}" destId="{EF07F36D-2302-4EE5-955E-22BD18877801}" srcOrd="3" destOrd="0" presId="urn:microsoft.com/office/officeart/2008/layout/PictureStrips"/>
    <dgm:cxn modelId="{96886FB0-BE38-4DAD-8AAD-5355A4E75CC7}" type="presParOf" srcId="{973BF461-B5DA-4484-BD6A-2ECC64ED1798}" destId="{927F989D-9EF1-42B5-A723-5EF1D866972D}" srcOrd="4" destOrd="0" presId="urn:microsoft.com/office/officeart/2008/layout/PictureStrips"/>
    <dgm:cxn modelId="{B20B7485-4866-4A04-A42B-BA4401BAEAD5}" type="presParOf" srcId="{927F989D-9EF1-42B5-A723-5EF1D866972D}" destId="{FF801A4C-0BEB-4C8D-A168-8B3477F0F3E6}" srcOrd="0" destOrd="0" presId="urn:microsoft.com/office/officeart/2008/layout/PictureStrips"/>
    <dgm:cxn modelId="{0CA7851D-2752-4719-9791-0A41BE5D617C}" type="presParOf" srcId="{927F989D-9EF1-42B5-A723-5EF1D866972D}" destId="{3000BEB0-EE98-483D-8EA8-A8429453D068}" srcOrd="1" destOrd="0" presId="urn:microsoft.com/office/officeart/2008/layout/PictureStrips"/>
    <dgm:cxn modelId="{A159AF75-0F1D-45F2-ADEA-25E4848C462A}" type="presParOf" srcId="{973BF461-B5DA-4484-BD6A-2ECC64ED1798}" destId="{E257E11B-9904-4C08-8FDB-961FD9ADB3D0}" srcOrd="5" destOrd="0" presId="urn:microsoft.com/office/officeart/2008/layout/PictureStrips"/>
    <dgm:cxn modelId="{F943B004-B951-4C2E-9709-C9BE526795CF}" type="presParOf" srcId="{973BF461-B5DA-4484-BD6A-2ECC64ED1798}" destId="{E2A41A35-38A3-4503-AFBD-8FD30ED60178}" srcOrd="6" destOrd="0" presId="urn:microsoft.com/office/officeart/2008/layout/PictureStrips"/>
    <dgm:cxn modelId="{54CD392A-7E73-43BC-ACB8-4E8EB67B51A4}" type="presParOf" srcId="{E2A41A35-38A3-4503-AFBD-8FD30ED60178}" destId="{32B27A01-6553-451B-BBED-8E7D8A875377}" srcOrd="0" destOrd="0" presId="urn:microsoft.com/office/officeart/2008/layout/PictureStrips"/>
    <dgm:cxn modelId="{3A9B75E4-2800-4AF5-93E5-2889F9AD030A}" type="presParOf" srcId="{E2A41A35-38A3-4503-AFBD-8FD30ED60178}" destId="{260944B9-2E1E-48A3-91E0-A9F0348531C3}" srcOrd="1" destOrd="0" presId="urn:microsoft.com/office/officeart/2008/layout/PictureStrips"/>
    <dgm:cxn modelId="{17756F6C-8F46-49CE-BD53-DD7B27F85DAE}" type="presParOf" srcId="{973BF461-B5DA-4484-BD6A-2ECC64ED1798}" destId="{6A6BDA98-644D-4078-BE1A-5DDAC88F265E}" srcOrd="7" destOrd="0" presId="urn:microsoft.com/office/officeart/2008/layout/PictureStrips"/>
    <dgm:cxn modelId="{C61328A2-FDD4-4446-8F40-DF7EA1BC79C1}" type="presParOf" srcId="{973BF461-B5DA-4484-BD6A-2ECC64ED1798}" destId="{ACF4EEE8-EFF6-41BD-88B5-11D849B64368}" srcOrd="8" destOrd="0" presId="urn:microsoft.com/office/officeart/2008/layout/PictureStrips"/>
    <dgm:cxn modelId="{027597A0-5C64-4DBE-B760-6734CE4F4951}" type="presParOf" srcId="{ACF4EEE8-EFF6-41BD-88B5-11D849B64368}" destId="{BB1C0C44-C192-4F53-A289-7A7102DDBC4F}" srcOrd="0" destOrd="0" presId="urn:microsoft.com/office/officeart/2008/layout/PictureStrips"/>
    <dgm:cxn modelId="{BE6B2FEF-D5CF-4CC5-B6DE-C131ECA5C1F9}" type="presParOf" srcId="{ACF4EEE8-EFF6-41BD-88B5-11D849B64368}" destId="{A9C61142-1AA1-4C9B-8DC9-0D6320F627E2}"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86A910-8B1F-40D0-AD35-3A682F3B7D14}">
      <dsp:nvSpPr>
        <dsp:cNvPr id="0" name=""/>
        <dsp:cNvSpPr/>
      </dsp:nvSpPr>
      <dsp:spPr>
        <a:xfrm>
          <a:off x="0" y="202241"/>
          <a:ext cx="1904999" cy="1809803"/>
        </a:xfrm>
        <a:prstGeom prst="rect">
          <a:avLst/>
        </a:prstGeom>
        <a:solidFill>
          <a:schemeClr val="accent2">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t>Résumé</a:t>
          </a:r>
          <a:endParaRPr lang="en-US" sz="2000" b="1" kern="1200" dirty="0"/>
        </a:p>
      </dsp:txBody>
      <dsp:txXfrm>
        <a:off x="0" y="202241"/>
        <a:ext cx="1904999" cy="1809803"/>
      </dsp:txXfrm>
    </dsp:sp>
    <dsp:sp modelId="{D6DC3185-8B60-4F44-96D3-C62421738501}">
      <dsp:nvSpPr>
        <dsp:cNvPr id="0" name=""/>
        <dsp:cNvSpPr/>
      </dsp:nvSpPr>
      <dsp:spPr>
        <a:xfrm>
          <a:off x="2095500" y="202721"/>
          <a:ext cx="1904999" cy="1808843"/>
        </a:xfrm>
        <a:prstGeom prst="rect">
          <a:avLst/>
        </a:prstGeom>
        <a:solidFill>
          <a:schemeClr val="accent3">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vi-VN" sz="2000" b="1" kern="1200" dirty="0"/>
            <a:t>Thư xin việc</a:t>
          </a:r>
          <a:endParaRPr lang="en-US" sz="2000" b="1" kern="1200" dirty="0"/>
        </a:p>
      </dsp:txBody>
      <dsp:txXfrm>
        <a:off x="2095500" y="202721"/>
        <a:ext cx="1904999" cy="1808843"/>
      </dsp:txXfrm>
    </dsp:sp>
    <dsp:sp modelId="{809B926C-3343-4673-B3C1-15F20058D088}">
      <dsp:nvSpPr>
        <dsp:cNvPr id="0" name=""/>
        <dsp:cNvSpPr/>
      </dsp:nvSpPr>
      <dsp:spPr>
        <a:xfrm>
          <a:off x="4191000" y="231754"/>
          <a:ext cx="1904999" cy="1750778"/>
        </a:xfrm>
        <a:prstGeom prst="rect">
          <a:avLst/>
        </a:prstGeom>
        <a:solidFill>
          <a:schemeClr val="accent4">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vi-VN" sz="2000" b="1" kern="1200" dirty="0"/>
            <a:t>Phỏng vấn</a:t>
          </a:r>
          <a:endParaRPr lang="en-US" sz="2000" b="1" kern="1200" dirty="0"/>
        </a:p>
      </dsp:txBody>
      <dsp:txXfrm>
        <a:off x="4191000" y="231754"/>
        <a:ext cx="1904999" cy="1750778"/>
      </dsp:txXfrm>
    </dsp:sp>
    <dsp:sp modelId="{274D6DDA-86A3-4629-8B47-0FFD16034134}">
      <dsp:nvSpPr>
        <dsp:cNvPr id="0" name=""/>
        <dsp:cNvSpPr/>
      </dsp:nvSpPr>
      <dsp:spPr>
        <a:xfrm>
          <a:off x="1047750" y="2202545"/>
          <a:ext cx="1904999" cy="1659213"/>
        </a:xfrm>
        <a:prstGeom prst="rect">
          <a:avLst/>
        </a:prstGeom>
        <a:solidFill>
          <a:schemeClr val="accent5">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vi-VN" sz="2000" b="1" kern="1200" dirty="0"/>
            <a:t>Theo sát quá trình phỏng vấn</a:t>
          </a:r>
          <a:endParaRPr lang="en-US" sz="2000" b="1" kern="1200" dirty="0"/>
        </a:p>
      </dsp:txBody>
      <dsp:txXfrm>
        <a:off x="1047750" y="2202545"/>
        <a:ext cx="1904999" cy="1659213"/>
      </dsp:txXfrm>
    </dsp:sp>
    <dsp:sp modelId="{3CA0BF0B-6437-4DA2-94CC-D0EE4F897AB1}">
      <dsp:nvSpPr>
        <dsp:cNvPr id="0" name=""/>
        <dsp:cNvSpPr/>
      </dsp:nvSpPr>
      <dsp:spPr>
        <a:xfrm>
          <a:off x="3143250" y="2217055"/>
          <a:ext cx="1904999" cy="1630192"/>
        </a:xfrm>
        <a:prstGeom prst="rect">
          <a:avLst/>
        </a:prstGeom>
        <a:solidFill>
          <a:schemeClr val="accent6">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vi-VN" sz="2000" b="1" kern="1200" dirty="0"/>
            <a:t>Phép lịch sự</a:t>
          </a:r>
          <a:endParaRPr lang="en-US" sz="2000" b="1" kern="1200" dirty="0"/>
        </a:p>
      </dsp:txBody>
      <dsp:txXfrm>
        <a:off x="3143250" y="2217055"/>
        <a:ext cx="1904999" cy="163019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734263-B233-4119-B0D1-11D1CD345246}">
      <dsp:nvSpPr>
        <dsp:cNvPr id="0" name=""/>
        <dsp:cNvSpPr/>
      </dsp:nvSpPr>
      <dsp:spPr>
        <a:xfrm>
          <a:off x="0" y="0"/>
          <a:ext cx="7772400"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EC1A77D-1A1A-4DA0-B940-DBA947F8C979}">
      <dsp:nvSpPr>
        <dsp:cNvPr id="0" name=""/>
        <dsp:cNvSpPr/>
      </dsp:nvSpPr>
      <dsp:spPr>
        <a:xfrm>
          <a:off x="0" y="0"/>
          <a:ext cx="7772400" cy="1131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err="1"/>
            <a:t>Cơ</a:t>
          </a:r>
          <a:r>
            <a:rPr lang="en-US" sz="2400" kern="1200" dirty="0"/>
            <a:t> </a:t>
          </a:r>
          <a:r>
            <a:rPr lang="en-US" sz="2400" kern="1200" dirty="0" err="1"/>
            <a:t>sở</a:t>
          </a:r>
          <a:r>
            <a:rPr lang="en-US" sz="2400" kern="1200" dirty="0"/>
            <a:t> </a:t>
          </a:r>
          <a:r>
            <a:rPr lang="en-US" sz="2400" kern="1200" dirty="0" err="1"/>
            <a:t>dữ</a:t>
          </a:r>
          <a:r>
            <a:rPr lang="en-US" sz="2400" kern="1200" dirty="0"/>
            <a:t> </a:t>
          </a:r>
          <a:r>
            <a:rPr lang="en-US" sz="2400" kern="1200" dirty="0" err="1"/>
            <a:t>liệu</a:t>
          </a:r>
          <a:r>
            <a:rPr lang="en-US" sz="2400" kern="1200" dirty="0"/>
            <a:t> </a:t>
          </a:r>
          <a:r>
            <a:rPr lang="en-US" sz="2400" kern="1200" dirty="0" err="1"/>
            <a:t>cựu</a:t>
          </a:r>
          <a:r>
            <a:rPr lang="en-US" sz="2400" kern="1200" dirty="0"/>
            <a:t> </a:t>
          </a:r>
          <a:r>
            <a:rPr lang="en-US" sz="2400" kern="1200" dirty="0" err="1"/>
            <a:t>sinh</a:t>
          </a:r>
          <a:r>
            <a:rPr lang="en-US" sz="2400" kern="1200" dirty="0"/>
            <a:t> </a:t>
          </a:r>
          <a:r>
            <a:rPr lang="en-US" sz="2400" kern="1200" dirty="0" err="1"/>
            <a:t>viên</a:t>
          </a:r>
          <a:r>
            <a:rPr lang="en-US" sz="2400" kern="1200" dirty="0"/>
            <a:t> </a:t>
          </a:r>
          <a:r>
            <a:rPr lang="en-US" sz="2400" kern="1200" dirty="0" err="1"/>
            <a:t>của</a:t>
          </a:r>
          <a:r>
            <a:rPr lang="en-US" sz="2400" kern="1200" dirty="0"/>
            <a:t> </a:t>
          </a:r>
        </a:p>
        <a:p>
          <a:pPr marL="0" lvl="0" indent="0" algn="l" defTabSz="1066800">
            <a:lnSpc>
              <a:spcPct val="90000"/>
            </a:lnSpc>
            <a:spcBef>
              <a:spcPct val="0"/>
            </a:spcBef>
            <a:spcAft>
              <a:spcPct val="35000"/>
            </a:spcAft>
            <a:buNone/>
          </a:pPr>
          <a:r>
            <a:rPr lang="en-US" sz="2400" kern="1200" dirty="0" err="1"/>
            <a:t>trường</a:t>
          </a:r>
          <a:r>
            <a:rPr lang="en-US" sz="2400" kern="1200" dirty="0"/>
            <a:t> </a:t>
          </a:r>
          <a:r>
            <a:rPr lang="en-US" sz="2400" kern="1200" dirty="0" err="1"/>
            <a:t>bạn</a:t>
          </a:r>
          <a:endParaRPr lang="en-US" sz="2400" kern="1200" dirty="0">
            <a:latin typeface="+mj-lt"/>
            <a:cs typeface="Calibri" pitchFamily="34" charset="0"/>
          </a:endParaRPr>
        </a:p>
      </dsp:txBody>
      <dsp:txXfrm>
        <a:off x="0" y="0"/>
        <a:ext cx="7772400" cy="1131490"/>
      </dsp:txXfrm>
    </dsp:sp>
    <dsp:sp modelId="{3C8BF9A5-BD75-40EF-9277-1E32CDB83F98}">
      <dsp:nvSpPr>
        <dsp:cNvPr id="0" name=""/>
        <dsp:cNvSpPr/>
      </dsp:nvSpPr>
      <dsp:spPr>
        <a:xfrm>
          <a:off x="0" y="1131490"/>
          <a:ext cx="7772400" cy="0"/>
        </a:xfrm>
        <a:prstGeom prst="line">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1B43BE-F9E0-45B1-BE5F-B25B9BCCA910}">
      <dsp:nvSpPr>
        <dsp:cNvPr id="0" name=""/>
        <dsp:cNvSpPr/>
      </dsp:nvSpPr>
      <dsp:spPr>
        <a:xfrm>
          <a:off x="0" y="1131490"/>
          <a:ext cx="7772400" cy="1131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vi-VN" sz="2400" kern="1200" dirty="0">
              <a:latin typeface="+mj-lt"/>
              <a:cs typeface="Calibri" pitchFamily="34" charset="0"/>
            </a:rPr>
            <a:t>Bạn bè và gia đình</a:t>
          </a:r>
          <a:endParaRPr lang="en-US" sz="2400" kern="1200" dirty="0">
            <a:latin typeface="+mj-lt"/>
            <a:cs typeface="Calibri" pitchFamily="34" charset="0"/>
          </a:endParaRPr>
        </a:p>
      </dsp:txBody>
      <dsp:txXfrm>
        <a:off x="0" y="1131490"/>
        <a:ext cx="7772400" cy="1131490"/>
      </dsp:txXfrm>
    </dsp:sp>
    <dsp:sp modelId="{E7925DEF-C770-4825-97EE-3456C26AD349}">
      <dsp:nvSpPr>
        <dsp:cNvPr id="0" name=""/>
        <dsp:cNvSpPr/>
      </dsp:nvSpPr>
      <dsp:spPr>
        <a:xfrm>
          <a:off x="0" y="2262981"/>
          <a:ext cx="7772400"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EDE2A7-1B1E-4548-9C3E-BD131DE92574}">
      <dsp:nvSpPr>
        <dsp:cNvPr id="0" name=""/>
        <dsp:cNvSpPr/>
      </dsp:nvSpPr>
      <dsp:spPr>
        <a:xfrm>
          <a:off x="0" y="2262981"/>
          <a:ext cx="7772400" cy="1131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latin typeface="+mj-lt"/>
              <a:cs typeface="Calibri" pitchFamily="34" charset="0"/>
            </a:rPr>
            <a:t>T</a:t>
          </a:r>
          <a:r>
            <a:rPr lang="vi-VN" sz="2400" kern="1200" dirty="0">
              <a:latin typeface="+mj-lt"/>
              <a:cs typeface="Calibri" pitchFamily="34" charset="0"/>
            </a:rPr>
            <a:t>rang </a:t>
          </a:r>
          <a:r>
            <a:rPr lang="en-US" sz="2400" kern="1200" dirty="0">
              <a:latin typeface="+mj-lt"/>
              <a:cs typeface="Calibri" pitchFamily="34" charset="0"/>
            </a:rPr>
            <a:t>web </a:t>
          </a:r>
          <a:r>
            <a:rPr lang="vi-VN" sz="2400" kern="1200" dirty="0">
              <a:latin typeface="+mj-lt"/>
              <a:cs typeface="Calibri" pitchFamily="34" charset="0"/>
            </a:rPr>
            <a:t>của công ty</a:t>
          </a:r>
          <a:endParaRPr lang="en-US" sz="2400" kern="1200" dirty="0">
            <a:latin typeface="+mj-lt"/>
            <a:cs typeface="Calibri" pitchFamily="34" charset="0"/>
          </a:endParaRPr>
        </a:p>
      </dsp:txBody>
      <dsp:txXfrm>
        <a:off x="0" y="2262981"/>
        <a:ext cx="7772400" cy="1131490"/>
      </dsp:txXfrm>
    </dsp:sp>
    <dsp:sp modelId="{3402E6A5-BDF6-4AB4-9E1D-F5FD7F625678}">
      <dsp:nvSpPr>
        <dsp:cNvPr id="0" name=""/>
        <dsp:cNvSpPr/>
      </dsp:nvSpPr>
      <dsp:spPr>
        <a:xfrm>
          <a:off x="0" y="3394472"/>
          <a:ext cx="7772400" cy="0"/>
        </a:xfrm>
        <a:prstGeom prst="line">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2AA1DD-20BB-4835-A718-0CD46022C6F2}">
      <dsp:nvSpPr>
        <dsp:cNvPr id="0" name=""/>
        <dsp:cNvSpPr/>
      </dsp:nvSpPr>
      <dsp:spPr>
        <a:xfrm>
          <a:off x="0" y="3394472"/>
          <a:ext cx="7772400" cy="1131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vi-VN" sz="2400" kern="1200" dirty="0">
              <a:latin typeface="+mj-lt"/>
              <a:cs typeface="Calibri" pitchFamily="34" charset="0"/>
            </a:rPr>
            <a:t>Các bài viết về công ty</a:t>
          </a:r>
          <a:endParaRPr lang="en-US" sz="2400" kern="1200" dirty="0">
            <a:latin typeface="+mj-lt"/>
            <a:cs typeface="Calibri" pitchFamily="34" charset="0"/>
          </a:endParaRPr>
        </a:p>
      </dsp:txBody>
      <dsp:txXfrm>
        <a:off x="0" y="3394472"/>
        <a:ext cx="7772400" cy="113149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C768EA-7699-4F42-9C48-8273C8956129}">
      <dsp:nvSpPr>
        <dsp:cNvPr id="0" name=""/>
        <dsp:cNvSpPr/>
      </dsp:nvSpPr>
      <dsp:spPr>
        <a:xfrm>
          <a:off x="3170" y="245272"/>
          <a:ext cx="1906438" cy="762575"/>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vi-VN" sz="2400" b="0" kern="1200" dirty="0"/>
            <a:t>Phỏng vấn tiêu chuẩn</a:t>
          </a:r>
          <a:endParaRPr lang="en-US" sz="2400" b="0" kern="1200" dirty="0"/>
        </a:p>
      </dsp:txBody>
      <dsp:txXfrm>
        <a:off x="3170" y="245272"/>
        <a:ext cx="1906438" cy="762575"/>
      </dsp:txXfrm>
    </dsp:sp>
    <dsp:sp modelId="{BCE6C616-7C23-4382-85A5-C9CDD2DF9B7A}">
      <dsp:nvSpPr>
        <dsp:cNvPr id="0" name=""/>
        <dsp:cNvSpPr/>
      </dsp:nvSpPr>
      <dsp:spPr>
        <a:xfrm>
          <a:off x="3170" y="1007847"/>
          <a:ext cx="1906438" cy="2810880"/>
        </a:xfrm>
        <a:prstGeom prst="rect">
          <a:avLst/>
        </a:prstGeom>
        <a:solidFill>
          <a:srgbClr val="EFF9FF"/>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vi-VN" sz="1800" kern="1200" dirty="0"/>
            <a:t>Bao gồm những câu hỏi chung</a:t>
          </a:r>
          <a:endParaRPr lang="en-US" sz="1800" kern="1200" dirty="0"/>
        </a:p>
      </dsp:txBody>
      <dsp:txXfrm>
        <a:off x="3170" y="1007847"/>
        <a:ext cx="1906438" cy="2810880"/>
      </dsp:txXfrm>
    </dsp:sp>
    <dsp:sp modelId="{7A4EE2F2-9E2D-4C17-9FE6-3B19AC748F5E}">
      <dsp:nvSpPr>
        <dsp:cNvPr id="0" name=""/>
        <dsp:cNvSpPr/>
      </dsp:nvSpPr>
      <dsp:spPr>
        <a:xfrm>
          <a:off x="2176510" y="245272"/>
          <a:ext cx="1906438" cy="762575"/>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vi-VN" sz="2400" b="0" kern="1200" dirty="0"/>
            <a:t>Phỏng vấn hành vi</a:t>
          </a:r>
          <a:endParaRPr lang="en-US" sz="2400" b="0" kern="1200" dirty="0"/>
        </a:p>
      </dsp:txBody>
      <dsp:txXfrm>
        <a:off x="2176510" y="245272"/>
        <a:ext cx="1906438" cy="762575"/>
      </dsp:txXfrm>
    </dsp:sp>
    <dsp:sp modelId="{EC528AA7-22E6-483B-BFE5-629DB1657EFD}">
      <dsp:nvSpPr>
        <dsp:cNvPr id="0" name=""/>
        <dsp:cNvSpPr/>
      </dsp:nvSpPr>
      <dsp:spPr>
        <a:xfrm>
          <a:off x="2176510" y="1007847"/>
          <a:ext cx="1906438" cy="2810880"/>
        </a:xfrm>
        <a:prstGeom prst="rect">
          <a:avLst/>
        </a:prstGeom>
        <a:solidFill>
          <a:srgbClr val="EFF9FF"/>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err="1"/>
            <a:t>Hỏi</a:t>
          </a:r>
          <a:r>
            <a:rPr lang="en-US" sz="1800" kern="1200" dirty="0"/>
            <a:t> </a:t>
          </a:r>
          <a:r>
            <a:rPr lang="en-US" sz="1800" kern="1200" dirty="0" err="1"/>
            <a:t>những</a:t>
          </a:r>
          <a:r>
            <a:rPr lang="en-US" sz="1800" kern="1200" dirty="0"/>
            <a:t> </a:t>
          </a:r>
          <a:r>
            <a:rPr lang="en-US" sz="1800" kern="1200" dirty="0" err="1"/>
            <a:t>câu</a:t>
          </a:r>
          <a:r>
            <a:rPr lang="en-US" sz="1800" kern="1200" dirty="0"/>
            <a:t> </a:t>
          </a:r>
          <a:r>
            <a:rPr lang="en-US" sz="1800" kern="1200" dirty="0" err="1"/>
            <a:t>hỏi</a:t>
          </a:r>
          <a:r>
            <a:rPr lang="en-US" sz="1800" kern="1200" dirty="0"/>
            <a:t> </a:t>
          </a:r>
          <a:r>
            <a:rPr lang="en-US" sz="1800" kern="1200" dirty="0" err="1"/>
            <a:t>cụ</a:t>
          </a:r>
          <a:r>
            <a:rPr lang="en-US" sz="1800" kern="1200" dirty="0"/>
            <a:t> </a:t>
          </a:r>
          <a:r>
            <a:rPr lang="en-US" sz="1800" kern="1200" dirty="0" err="1"/>
            <a:t>thể</a:t>
          </a:r>
          <a:r>
            <a:rPr lang="en-US" sz="1800" kern="1200" dirty="0"/>
            <a:t> </a:t>
          </a:r>
          <a:r>
            <a:rPr lang="en-US" sz="1800" kern="1200" dirty="0" err="1"/>
            <a:t>về</a:t>
          </a:r>
          <a:r>
            <a:rPr lang="en-US" sz="1800" kern="1200" dirty="0"/>
            <a:t> </a:t>
          </a:r>
          <a:r>
            <a:rPr lang="en-US" sz="1800" kern="1200" dirty="0" err="1"/>
            <a:t>hành</a:t>
          </a:r>
          <a:r>
            <a:rPr lang="en-US" sz="1800" kern="1200" dirty="0"/>
            <a:t> vi </a:t>
          </a:r>
          <a:r>
            <a:rPr lang="en-US" sz="1800" kern="1200" dirty="0" err="1"/>
            <a:t>trong</a:t>
          </a:r>
          <a:r>
            <a:rPr lang="en-US" sz="1800" kern="1200" dirty="0"/>
            <a:t> </a:t>
          </a:r>
          <a:r>
            <a:rPr lang="en-US" sz="1800" kern="1200" dirty="0" err="1"/>
            <a:t>quá</a:t>
          </a:r>
          <a:r>
            <a:rPr lang="en-US" sz="1800" kern="1200" dirty="0"/>
            <a:t> </a:t>
          </a:r>
          <a:r>
            <a:rPr lang="en-US" sz="1800" kern="1200" dirty="0" err="1"/>
            <a:t>khứ</a:t>
          </a:r>
          <a:r>
            <a:rPr lang="en-US" sz="1800" kern="1200" dirty="0"/>
            <a:t> </a:t>
          </a:r>
          <a:r>
            <a:rPr lang="en-US" sz="1800" kern="1200" dirty="0" err="1"/>
            <a:t>của</a:t>
          </a:r>
          <a:r>
            <a:rPr lang="en-US" sz="1800" kern="1200" dirty="0"/>
            <a:t> </a:t>
          </a:r>
          <a:r>
            <a:rPr lang="en-US" sz="1800" kern="1200" dirty="0" err="1"/>
            <a:t>bạn</a:t>
          </a:r>
          <a:r>
            <a:rPr lang="en-US" sz="1800" kern="1200" dirty="0"/>
            <a:t> </a:t>
          </a:r>
          <a:r>
            <a:rPr lang="en-US" sz="1800" kern="1200" dirty="0" err="1"/>
            <a:t>để</a:t>
          </a:r>
          <a:r>
            <a:rPr lang="en-US" sz="1800" kern="1200" dirty="0"/>
            <a:t> </a:t>
          </a:r>
          <a:r>
            <a:rPr lang="en-US" sz="1800" kern="1200" dirty="0" err="1"/>
            <a:t>dự</a:t>
          </a:r>
          <a:r>
            <a:rPr lang="en-US" sz="1800" kern="1200" dirty="0"/>
            <a:t> </a:t>
          </a:r>
          <a:r>
            <a:rPr lang="en-US" sz="1800" kern="1200" dirty="0" err="1"/>
            <a:t>đoán</a:t>
          </a:r>
          <a:r>
            <a:rPr lang="en-US" sz="1800" kern="1200" dirty="0"/>
            <a:t> </a:t>
          </a:r>
          <a:r>
            <a:rPr lang="en-US" sz="1800" kern="1200" dirty="0" err="1"/>
            <a:t>hiệu</a:t>
          </a:r>
          <a:r>
            <a:rPr lang="en-US" sz="1800" kern="1200" dirty="0"/>
            <a:t> </a:t>
          </a:r>
          <a:r>
            <a:rPr lang="en-US" sz="1800" kern="1200" dirty="0" err="1"/>
            <a:t>suất</a:t>
          </a:r>
          <a:r>
            <a:rPr lang="en-US" sz="1800" kern="1200" dirty="0"/>
            <a:t> </a:t>
          </a:r>
          <a:r>
            <a:rPr lang="en-US" sz="1800" kern="1200" dirty="0" err="1"/>
            <a:t>trong</a:t>
          </a:r>
          <a:r>
            <a:rPr lang="en-US" sz="1800" kern="1200" dirty="0"/>
            <a:t> </a:t>
          </a:r>
          <a:r>
            <a:rPr lang="en-US" sz="1800" kern="1200" dirty="0" err="1"/>
            <a:t>tương</a:t>
          </a:r>
          <a:r>
            <a:rPr lang="en-US" sz="1800" kern="1200" dirty="0"/>
            <a:t> </a:t>
          </a:r>
          <a:r>
            <a:rPr lang="en-US" sz="1800" kern="1200" dirty="0" err="1"/>
            <a:t>lai</a:t>
          </a:r>
          <a:endParaRPr lang="en-US" sz="1800" kern="1200" dirty="0"/>
        </a:p>
      </dsp:txBody>
      <dsp:txXfrm>
        <a:off x="2176510" y="1007847"/>
        <a:ext cx="1906438" cy="2810880"/>
      </dsp:txXfrm>
    </dsp:sp>
    <dsp:sp modelId="{AB75A212-F6A0-4B12-80AB-C6163C499727}">
      <dsp:nvSpPr>
        <dsp:cNvPr id="0" name=""/>
        <dsp:cNvSpPr/>
      </dsp:nvSpPr>
      <dsp:spPr>
        <a:xfrm>
          <a:off x="4349850" y="245272"/>
          <a:ext cx="1906438" cy="762575"/>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vi-VN" sz="2400" b="0" kern="1200" dirty="0"/>
            <a:t>Phỏng vấn tÌnh huống</a:t>
          </a:r>
          <a:endParaRPr lang="en-US" sz="2400" b="0" kern="1200" dirty="0"/>
        </a:p>
      </dsp:txBody>
      <dsp:txXfrm>
        <a:off x="4349850" y="245272"/>
        <a:ext cx="1906438" cy="762575"/>
      </dsp:txXfrm>
    </dsp:sp>
    <dsp:sp modelId="{AE72E1E1-D855-4E6B-9320-6D3611213A63}">
      <dsp:nvSpPr>
        <dsp:cNvPr id="0" name=""/>
        <dsp:cNvSpPr/>
      </dsp:nvSpPr>
      <dsp:spPr>
        <a:xfrm>
          <a:off x="4349850" y="1007847"/>
          <a:ext cx="1906438" cy="2810880"/>
        </a:xfrm>
        <a:prstGeom prst="rect">
          <a:avLst/>
        </a:prstGeom>
        <a:solidFill>
          <a:srgbClr val="EFF9FF"/>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vi-VN" sz="1800" kern="1200" dirty="0"/>
            <a:t>Yêu cầu bạn phân tích và giải quyết tình huống</a:t>
          </a:r>
          <a:endParaRPr lang="en-US" sz="1800" kern="1200" dirty="0"/>
        </a:p>
      </dsp:txBody>
      <dsp:txXfrm>
        <a:off x="4349850" y="1007847"/>
        <a:ext cx="1906438" cy="2810880"/>
      </dsp:txXfrm>
    </dsp:sp>
    <dsp:sp modelId="{0FDEEB5F-85D6-4D2C-8466-9599200EED4B}">
      <dsp:nvSpPr>
        <dsp:cNvPr id="0" name=""/>
        <dsp:cNvSpPr/>
      </dsp:nvSpPr>
      <dsp:spPr>
        <a:xfrm>
          <a:off x="6523190" y="245272"/>
          <a:ext cx="1906438" cy="762575"/>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vi-VN" sz="2400" b="0" kern="1200" dirty="0"/>
            <a:t>Phỏng vấn </a:t>
          </a:r>
          <a:r>
            <a:rPr lang="en-US" sz="2400" b="0" kern="1200" dirty="0"/>
            <a:t>Stress</a:t>
          </a:r>
        </a:p>
      </dsp:txBody>
      <dsp:txXfrm>
        <a:off x="6523190" y="245272"/>
        <a:ext cx="1906438" cy="762575"/>
      </dsp:txXfrm>
    </dsp:sp>
    <dsp:sp modelId="{1076F20F-A1AB-4CF9-BAC2-4DCB48898BB9}">
      <dsp:nvSpPr>
        <dsp:cNvPr id="0" name=""/>
        <dsp:cNvSpPr/>
      </dsp:nvSpPr>
      <dsp:spPr>
        <a:xfrm>
          <a:off x="6523190" y="1007847"/>
          <a:ext cx="1906438" cy="2810880"/>
        </a:xfrm>
        <a:prstGeom prst="rect">
          <a:avLst/>
        </a:prstGeom>
        <a:solidFill>
          <a:srgbClr val="EFF9FF"/>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err="1"/>
            <a:t>Mô</a:t>
          </a:r>
          <a:r>
            <a:rPr lang="en-US" sz="1800" kern="1200" dirty="0"/>
            <a:t> </a:t>
          </a:r>
          <a:r>
            <a:rPr lang="en-US" sz="1800" kern="1200" dirty="0" err="1"/>
            <a:t>phỏng</a:t>
          </a:r>
          <a:r>
            <a:rPr lang="en-US" sz="1800" kern="1200" dirty="0"/>
            <a:t> </a:t>
          </a:r>
          <a:r>
            <a:rPr lang="en-US" sz="1800" kern="1200" dirty="0" err="1"/>
            <a:t>môi</a:t>
          </a:r>
          <a:r>
            <a:rPr lang="en-US" sz="1800" kern="1200" dirty="0"/>
            <a:t> </a:t>
          </a:r>
          <a:r>
            <a:rPr lang="en-US" sz="1800" kern="1200" dirty="0" err="1"/>
            <a:t>trường</a:t>
          </a:r>
          <a:r>
            <a:rPr lang="en-US" sz="1800" kern="1200" dirty="0"/>
            <a:t> </a:t>
          </a:r>
          <a:r>
            <a:rPr lang="en-US" sz="1800" kern="1200" dirty="0" err="1"/>
            <a:t>căng</a:t>
          </a:r>
          <a:r>
            <a:rPr lang="en-US" sz="1800" kern="1200" dirty="0"/>
            <a:t> </a:t>
          </a:r>
          <a:r>
            <a:rPr lang="en-US" sz="1800" kern="1200" dirty="0" err="1"/>
            <a:t>thẳng</a:t>
          </a:r>
          <a:endParaRPr lang="en-US" sz="1800" b="1" kern="1200" dirty="0"/>
        </a:p>
      </dsp:txBody>
      <dsp:txXfrm>
        <a:off x="6523190" y="1007847"/>
        <a:ext cx="1906438" cy="281088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E71F11-4AF1-41BC-90DA-A4E74291B4B8}">
      <dsp:nvSpPr>
        <dsp:cNvPr id="0" name=""/>
        <dsp:cNvSpPr/>
      </dsp:nvSpPr>
      <dsp:spPr>
        <a:xfrm>
          <a:off x="0" y="319499"/>
          <a:ext cx="8766628" cy="20349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388" tIns="354076" rIns="680388"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err="1"/>
            <a:t>Hãy</a:t>
          </a:r>
          <a:r>
            <a:rPr lang="en-US" sz="1700" kern="1200" dirty="0"/>
            <a:t> </a:t>
          </a:r>
          <a:r>
            <a:rPr lang="en-US" sz="1700" kern="1200" dirty="0" err="1"/>
            <a:t>cho</a:t>
          </a:r>
          <a:r>
            <a:rPr lang="en-US" sz="1700" kern="1200" dirty="0"/>
            <a:t> </a:t>
          </a:r>
          <a:r>
            <a:rPr lang="en-US" sz="1700" kern="1200" dirty="0" err="1"/>
            <a:t>tôi</a:t>
          </a:r>
          <a:r>
            <a:rPr lang="en-US" sz="1700" kern="1200" dirty="0"/>
            <a:t> </a:t>
          </a:r>
          <a:r>
            <a:rPr lang="en-US" sz="1700" kern="1200" dirty="0" err="1"/>
            <a:t>biết</a:t>
          </a:r>
          <a:r>
            <a:rPr lang="en-US" sz="1700" kern="1200" dirty="0"/>
            <a:t> </a:t>
          </a:r>
          <a:r>
            <a:rPr lang="en-US" sz="1700" kern="1200" dirty="0" err="1"/>
            <a:t>về</a:t>
          </a:r>
          <a:r>
            <a:rPr lang="en-US" sz="1700" kern="1200" dirty="0"/>
            <a:t> </a:t>
          </a:r>
          <a:r>
            <a:rPr lang="en-US" sz="1700" kern="1200" dirty="0" err="1"/>
            <a:t>các</a:t>
          </a:r>
          <a:r>
            <a:rPr lang="en-US" sz="1700" kern="1200" dirty="0"/>
            <a:t> </a:t>
          </a:r>
          <a:r>
            <a:rPr lang="en-US" sz="1700" kern="1200" dirty="0" err="1"/>
            <a:t>mối</a:t>
          </a:r>
          <a:r>
            <a:rPr lang="en-US" sz="1700" kern="1200" dirty="0"/>
            <a:t> </a:t>
          </a:r>
          <a:r>
            <a:rPr lang="en-US" sz="1700" kern="1200" dirty="0" err="1"/>
            <a:t>quan</a:t>
          </a:r>
          <a:r>
            <a:rPr lang="en-US" sz="1700" kern="1200" dirty="0"/>
            <a:t> </a:t>
          </a:r>
          <a:r>
            <a:rPr lang="en-US" sz="1700" kern="1200" dirty="0" err="1"/>
            <a:t>hệ</a:t>
          </a:r>
          <a:r>
            <a:rPr lang="en-US" sz="1700" kern="1200" dirty="0"/>
            <a:t> </a:t>
          </a:r>
          <a:r>
            <a:rPr lang="en-US" sz="1700" kern="1200" dirty="0" err="1"/>
            <a:t>làm</a:t>
          </a:r>
          <a:r>
            <a:rPr lang="en-US" sz="1700" kern="1200" dirty="0"/>
            <a:t> </a:t>
          </a:r>
          <a:r>
            <a:rPr lang="en-US" sz="1700" kern="1200" dirty="0" err="1"/>
            <a:t>việc</a:t>
          </a:r>
          <a:r>
            <a:rPr lang="en-US" sz="1700" kern="1200" dirty="0"/>
            <a:t> </a:t>
          </a:r>
          <a:r>
            <a:rPr lang="en-US" sz="1700" kern="1200" dirty="0" err="1"/>
            <a:t>tốt</a:t>
          </a:r>
          <a:r>
            <a:rPr lang="en-US" sz="1700" kern="1200" dirty="0"/>
            <a:t> </a:t>
          </a:r>
          <a:r>
            <a:rPr lang="en-US" sz="1700" kern="1200" dirty="0" err="1"/>
            <a:t>nhất</a:t>
          </a:r>
          <a:r>
            <a:rPr lang="en-US" sz="1700" kern="1200" dirty="0"/>
            <a:t> </a:t>
          </a:r>
          <a:r>
            <a:rPr lang="en-US" sz="1700" kern="1200" dirty="0" err="1"/>
            <a:t>mà</a:t>
          </a:r>
          <a:r>
            <a:rPr lang="en-US" sz="1700" kern="1200" dirty="0"/>
            <a:t> </a:t>
          </a:r>
          <a:r>
            <a:rPr lang="en-US" sz="1700" kern="1200" dirty="0" err="1"/>
            <a:t>bạn</a:t>
          </a:r>
          <a:r>
            <a:rPr lang="en-US" sz="1700" kern="1200" dirty="0"/>
            <a:t> </a:t>
          </a:r>
          <a:r>
            <a:rPr lang="en-US" sz="1700" kern="1200" dirty="0" err="1"/>
            <a:t>từng</a:t>
          </a:r>
          <a:r>
            <a:rPr lang="en-US" sz="1700" kern="1200" dirty="0"/>
            <a:t> </a:t>
          </a:r>
          <a:r>
            <a:rPr lang="en-US" sz="1700" kern="1200" dirty="0" err="1"/>
            <a:t>có</a:t>
          </a:r>
          <a:r>
            <a:rPr lang="en-US" sz="1700" kern="1200" dirty="0"/>
            <a:t>.
</a:t>
          </a:r>
          <a:r>
            <a:rPr lang="en-US" sz="1700" kern="1200" dirty="0" err="1"/>
            <a:t>Vui</a:t>
          </a:r>
          <a:r>
            <a:rPr lang="en-US" sz="1700" kern="1200" dirty="0"/>
            <a:t> </a:t>
          </a:r>
          <a:r>
            <a:rPr lang="en-US" sz="1700" kern="1200" dirty="0" err="1"/>
            <a:t>lòng</a:t>
          </a:r>
          <a:r>
            <a:rPr lang="en-US" sz="1700" kern="1200" dirty="0"/>
            <a:t> </a:t>
          </a:r>
          <a:r>
            <a:rPr lang="vi-VN" sz="1700" kern="1200" dirty="0"/>
            <a:t>kể lại </a:t>
          </a:r>
          <a:r>
            <a:rPr lang="en-US" sz="1700" kern="1200" dirty="0" err="1"/>
            <a:t>thời</a:t>
          </a:r>
          <a:r>
            <a:rPr lang="en-US" sz="1700" kern="1200" dirty="0"/>
            <a:t> g</a:t>
          </a:r>
          <a:r>
            <a:rPr lang="vi-VN" sz="1700" kern="1200" dirty="0"/>
            <a:t>ian</a:t>
          </a:r>
          <a:r>
            <a:rPr lang="en-US" sz="1700" kern="1200" dirty="0"/>
            <a:t> </a:t>
          </a:r>
          <a:r>
            <a:rPr lang="en-US" sz="1700" kern="1200" dirty="0" err="1"/>
            <a:t>bạn</a:t>
          </a:r>
          <a:r>
            <a:rPr lang="en-US" sz="1700" kern="1200" dirty="0"/>
            <a:t> </a:t>
          </a:r>
          <a:r>
            <a:rPr lang="en-US" sz="1700" kern="1200" dirty="0" err="1"/>
            <a:t>phải</a:t>
          </a:r>
          <a:r>
            <a:rPr lang="en-US" sz="1700" kern="1200" dirty="0"/>
            <a:t> </a:t>
          </a:r>
          <a:r>
            <a:rPr lang="en-US" sz="1700" kern="1200" dirty="0" err="1"/>
            <a:t>làm</a:t>
          </a:r>
          <a:r>
            <a:rPr lang="en-US" sz="1700" kern="1200" dirty="0"/>
            <a:t> </a:t>
          </a:r>
          <a:r>
            <a:rPr lang="en-US" sz="1700" kern="1200" dirty="0" err="1"/>
            <a:t>việc</a:t>
          </a:r>
          <a:r>
            <a:rPr lang="en-US" sz="1700" kern="1200" dirty="0"/>
            <a:t> </a:t>
          </a:r>
          <a:r>
            <a:rPr lang="en-US" sz="1700" kern="1200" dirty="0" err="1"/>
            <a:t>với</a:t>
          </a:r>
          <a:r>
            <a:rPr lang="en-US" sz="1700" kern="1200" dirty="0"/>
            <a:t> </a:t>
          </a:r>
          <a:r>
            <a:rPr lang="en-US" sz="1700" kern="1200" dirty="0" err="1"/>
            <a:t>một</a:t>
          </a:r>
          <a:r>
            <a:rPr lang="en-US" sz="1700" kern="1200" dirty="0"/>
            <a:t> </a:t>
          </a:r>
          <a:r>
            <a:rPr lang="en-US" sz="1700" kern="1200" dirty="0" err="1"/>
            <a:t>người</a:t>
          </a:r>
          <a:r>
            <a:rPr lang="en-US" sz="1700" kern="1200" dirty="0"/>
            <a:t> </a:t>
          </a:r>
          <a:r>
            <a:rPr lang="en-US" sz="1700" kern="1200" dirty="0" err="1"/>
            <a:t>mà</a:t>
          </a:r>
          <a:r>
            <a:rPr lang="en-US" sz="1700" kern="1200" dirty="0"/>
            <a:t> </a:t>
          </a:r>
          <a:r>
            <a:rPr lang="en-US" sz="1700" kern="1200" dirty="0" err="1"/>
            <a:t>bạn</a:t>
          </a:r>
          <a:r>
            <a:rPr lang="en-US" sz="1700" kern="1200" dirty="0"/>
            <a:t> </a:t>
          </a:r>
          <a:r>
            <a:rPr lang="en-US" sz="1700" kern="1200" dirty="0" err="1"/>
            <a:t>không</a:t>
          </a:r>
          <a:r>
            <a:rPr lang="en-US" sz="1700" kern="1200" dirty="0"/>
            <a:t> </a:t>
          </a:r>
          <a:r>
            <a:rPr lang="en-US" sz="1700" kern="1200" dirty="0" err="1"/>
            <a:t>thích</a:t>
          </a:r>
          <a:r>
            <a:rPr lang="en-US" sz="1700" kern="1200" dirty="0"/>
            <a:t>.
</a:t>
          </a:r>
          <a:r>
            <a:rPr lang="vi-VN" sz="1700" kern="1200" dirty="0"/>
            <a:t>Kể lại</a:t>
          </a:r>
          <a:r>
            <a:rPr lang="en-US" sz="1700" kern="1200" dirty="0"/>
            <a:t> </a:t>
          </a:r>
          <a:r>
            <a:rPr lang="en-US" sz="1700" kern="1200" dirty="0" err="1"/>
            <a:t>thời</a:t>
          </a:r>
          <a:r>
            <a:rPr lang="en-US" sz="1700" kern="1200" dirty="0"/>
            <a:t> </a:t>
          </a:r>
          <a:r>
            <a:rPr lang="en-US" sz="1700" kern="1200" dirty="0" err="1"/>
            <a:t>gian</a:t>
          </a:r>
          <a:r>
            <a:rPr lang="en-US" sz="1700" kern="1200" dirty="0"/>
            <a:t> </a:t>
          </a:r>
          <a:r>
            <a:rPr lang="en-US" sz="1700" kern="1200" dirty="0" err="1"/>
            <a:t>đặc</a:t>
          </a:r>
          <a:r>
            <a:rPr lang="en-US" sz="1700" kern="1200" dirty="0"/>
            <a:t> </a:t>
          </a:r>
          <a:r>
            <a:rPr lang="en-US" sz="1700" kern="1200" dirty="0" err="1"/>
            <a:t>biệt</a:t>
          </a:r>
          <a:r>
            <a:rPr lang="en-US" sz="1700" kern="1200" dirty="0"/>
            <a:t> </a:t>
          </a:r>
          <a:r>
            <a:rPr lang="en-US" sz="1700" kern="1200" dirty="0" err="1"/>
            <a:t>khó</a:t>
          </a:r>
          <a:r>
            <a:rPr lang="en-US" sz="1700" kern="1200" dirty="0"/>
            <a:t> </a:t>
          </a:r>
          <a:r>
            <a:rPr lang="en-US" sz="1700" kern="1200" dirty="0" err="1"/>
            <a:t>khăn</a:t>
          </a:r>
          <a:r>
            <a:rPr lang="en-US" sz="1700" kern="1200" dirty="0"/>
            <a:t> </a:t>
          </a:r>
          <a:r>
            <a:rPr lang="en-US" sz="1700" kern="1200" dirty="0" err="1"/>
            <a:t>cho</a:t>
          </a:r>
          <a:r>
            <a:rPr lang="en-US" sz="1700" kern="1200" dirty="0"/>
            <a:t> </a:t>
          </a:r>
          <a:r>
            <a:rPr lang="en-US" sz="1700" kern="1200" dirty="0" err="1"/>
            <a:t>bạn</a:t>
          </a:r>
          <a:r>
            <a:rPr lang="en-US" sz="1700" kern="1200" dirty="0"/>
            <a:t> </a:t>
          </a:r>
          <a:r>
            <a:rPr lang="en-US" sz="1700" kern="1200" dirty="0" err="1"/>
            <a:t>để</a:t>
          </a:r>
          <a:r>
            <a:rPr lang="en-US" sz="1700" kern="1200" dirty="0"/>
            <a:t> </a:t>
          </a:r>
          <a:r>
            <a:rPr lang="en-US" sz="1700" kern="1200" dirty="0" err="1"/>
            <a:t>đạt</a:t>
          </a:r>
          <a:r>
            <a:rPr lang="en-US" sz="1700" kern="1200" dirty="0"/>
            <a:t> </a:t>
          </a:r>
          <a:r>
            <a:rPr lang="en-US" sz="1700" kern="1200" dirty="0" err="1"/>
            <a:t>được</a:t>
          </a:r>
          <a:r>
            <a:rPr lang="en-US" sz="1700" kern="1200" dirty="0"/>
            <a:t> </a:t>
          </a:r>
          <a:r>
            <a:rPr lang="en-US" sz="1700" kern="1200" dirty="0" err="1"/>
            <a:t>sự</a:t>
          </a:r>
          <a:r>
            <a:rPr lang="en-US" sz="1700" kern="1200" dirty="0"/>
            <a:t> </a:t>
          </a:r>
          <a:r>
            <a:rPr lang="en-US" sz="1700" kern="1200" dirty="0" err="1"/>
            <a:t>tín</a:t>
          </a:r>
          <a:r>
            <a:rPr lang="en-US" sz="1700" kern="1200" dirty="0"/>
            <a:t> </a:t>
          </a:r>
          <a:r>
            <a:rPr lang="en-US" sz="1700" kern="1200" dirty="0" err="1"/>
            <a:t>nhiệm</a:t>
          </a:r>
          <a:r>
            <a:rPr lang="en-US" sz="1700" kern="1200" dirty="0"/>
            <a:t> </a:t>
          </a:r>
          <a:r>
            <a:rPr lang="en-US" sz="1700" kern="1200" dirty="0" err="1"/>
            <a:t>với</a:t>
          </a:r>
          <a:r>
            <a:rPr lang="en-US" sz="1700" kern="1200" dirty="0"/>
            <a:t> </a:t>
          </a:r>
          <a:r>
            <a:rPr lang="en-US" sz="1700" kern="1200" dirty="0" err="1"/>
            <a:t>một</a:t>
          </a:r>
          <a:r>
            <a:rPr lang="en-US" sz="1700" kern="1200" dirty="0"/>
            <a:t> </a:t>
          </a:r>
          <a:r>
            <a:rPr lang="en-US" sz="1700" kern="1200" dirty="0" err="1"/>
            <a:t>ai</a:t>
          </a:r>
          <a:r>
            <a:rPr lang="en-US" sz="1700" kern="1200" dirty="0"/>
            <a:t> </a:t>
          </a:r>
          <a:r>
            <a:rPr lang="en-US" sz="1700" kern="1200" dirty="0" err="1"/>
            <a:t>đó</a:t>
          </a:r>
          <a:r>
            <a:rPr lang="en-US" sz="1700" kern="1200" dirty="0"/>
            <a:t>. </a:t>
          </a:r>
          <a:r>
            <a:rPr lang="en-US" sz="1700" kern="1200" dirty="0" err="1"/>
            <a:t>Bạn</a:t>
          </a:r>
          <a:r>
            <a:rPr lang="en-US" sz="1700" kern="1200" dirty="0"/>
            <a:t> </a:t>
          </a:r>
          <a:r>
            <a:rPr lang="en-US" sz="1700" kern="1200" dirty="0" err="1"/>
            <a:t>đã</a:t>
          </a:r>
          <a:r>
            <a:rPr lang="en-US" sz="1700" kern="1200" dirty="0"/>
            <a:t> </a:t>
          </a:r>
          <a:r>
            <a:rPr lang="en-US" sz="1700" kern="1200" dirty="0" err="1"/>
            <a:t>làm</a:t>
          </a:r>
          <a:r>
            <a:rPr lang="en-US" sz="1700" kern="1200" dirty="0"/>
            <a:t> </a:t>
          </a:r>
          <a:r>
            <a:rPr lang="en-US" sz="1700" kern="1200" dirty="0" err="1"/>
            <a:t>gì</a:t>
          </a:r>
          <a:r>
            <a:rPr lang="en-US" sz="1700" kern="1200" dirty="0"/>
            <a:t>?</a:t>
          </a:r>
        </a:p>
      </dsp:txBody>
      <dsp:txXfrm>
        <a:off x="0" y="319499"/>
        <a:ext cx="8766628" cy="2034900"/>
      </dsp:txXfrm>
    </dsp:sp>
    <dsp:sp modelId="{E8BC405A-88CE-4DE1-B833-21E1669A3F44}">
      <dsp:nvSpPr>
        <dsp:cNvPr id="0" name=""/>
        <dsp:cNvSpPr/>
      </dsp:nvSpPr>
      <dsp:spPr>
        <a:xfrm>
          <a:off x="438331" y="68579"/>
          <a:ext cx="6136639" cy="50184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1950" tIns="0" rIns="231950" bIns="0" numCol="1" spcCol="1270" anchor="ctr" anchorCtr="0">
          <a:noAutofit/>
        </a:bodyPr>
        <a:lstStyle/>
        <a:p>
          <a:pPr marL="0" lvl="0" indent="0" algn="l" defTabSz="755650">
            <a:lnSpc>
              <a:spcPct val="90000"/>
            </a:lnSpc>
            <a:spcBef>
              <a:spcPct val="0"/>
            </a:spcBef>
            <a:spcAft>
              <a:spcPct val="35000"/>
            </a:spcAft>
            <a:buNone/>
          </a:pPr>
          <a:r>
            <a:rPr lang="en-US" sz="1700" kern="1200" dirty="0" err="1"/>
            <a:t>Năng</a:t>
          </a:r>
          <a:r>
            <a:rPr lang="en-US" sz="1700" kern="1200" dirty="0"/>
            <a:t> </a:t>
          </a:r>
          <a:r>
            <a:rPr lang="en-US" sz="1700" kern="1200" dirty="0" err="1"/>
            <a:t>lực</a:t>
          </a:r>
          <a:r>
            <a:rPr lang="en-US" sz="1700" kern="1200" dirty="0"/>
            <a:t> = </a:t>
          </a:r>
          <a:r>
            <a:rPr lang="en-US" sz="1700" kern="1200" dirty="0" err="1"/>
            <a:t>Xây</a:t>
          </a:r>
          <a:r>
            <a:rPr lang="en-US" sz="1700" kern="1200" dirty="0"/>
            <a:t> </a:t>
          </a:r>
          <a:r>
            <a:rPr lang="en-US" sz="1700" kern="1200" dirty="0" err="1"/>
            <a:t>dựng</a:t>
          </a:r>
          <a:r>
            <a:rPr lang="en-US" sz="1700" kern="1200" dirty="0"/>
            <a:t> </a:t>
          </a:r>
          <a:r>
            <a:rPr lang="en-US" sz="1700" kern="1200" dirty="0" err="1"/>
            <a:t>mối</a:t>
          </a:r>
          <a:r>
            <a:rPr lang="en-US" sz="1700" kern="1200" dirty="0"/>
            <a:t> </a:t>
          </a:r>
          <a:r>
            <a:rPr lang="en-US" sz="1700" kern="1200" dirty="0" err="1"/>
            <a:t>quan</a:t>
          </a:r>
          <a:r>
            <a:rPr lang="en-US" sz="1700" kern="1200" dirty="0"/>
            <a:t> </a:t>
          </a:r>
          <a:r>
            <a:rPr lang="en-US" sz="1700" kern="1200" dirty="0" err="1"/>
            <a:t>hệ</a:t>
          </a:r>
          <a:endParaRPr lang="en-US" sz="1700" kern="1200" dirty="0"/>
        </a:p>
      </dsp:txBody>
      <dsp:txXfrm>
        <a:off x="462829" y="93077"/>
        <a:ext cx="6087643" cy="452844"/>
      </dsp:txXfrm>
    </dsp:sp>
    <dsp:sp modelId="{2748C0D9-DFC9-40D0-8A76-773413D6DA0F}">
      <dsp:nvSpPr>
        <dsp:cNvPr id="0" name=""/>
        <dsp:cNvSpPr/>
      </dsp:nvSpPr>
      <dsp:spPr>
        <a:xfrm>
          <a:off x="0" y="2697119"/>
          <a:ext cx="8766628" cy="20349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388" tIns="354076" rIns="680388"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err="1"/>
            <a:t>Mô</a:t>
          </a:r>
          <a:r>
            <a:rPr lang="en-US" sz="1700" kern="1200" dirty="0"/>
            <a:t> </a:t>
          </a:r>
          <a:r>
            <a:rPr lang="en-US" sz="1700" kern="1200" dirty="0" err="1"/>
            <a:t>tả</a:t>
          </a:r>
          <a:r>
            <a:rPr lang="en-US" sz="1700" kern="1200" dirty="0"/>
            <a:t> </a:t>
          </a:r>
          <a:r>
            <a:rPr lang="en-US" sz="1700" kern="1200" dirty="0" err="1"/>
            <a:t>một</a:t>
          </a:r>
          <a:r>
            <a:rPr lang="en-US" sz="1700" kern="1200" dirty="0"/>
            <a:t> </a:t>
          </a:r>
          <a:r>
            <a:rPr lang="en-US" sz="1700" kern="1200" dirty="0" err="1"/>
            <a:t>vấn</a:t>
          </a:r>
          <a:r>
            <a:rPr lang="en-US" sz="1700" kern="1200" dirty="0"/>
            <a:t> </a:t>
          </a:r>
          <a:r>
            <a:rPr lang="en-US" sz="1700" kern="1200" dirty="0" err="1"/>
            <a:t>đề</a:t>
          </a:r>
          <a:r>
            <a:rPr lang="en-US" sz="1700" kern="1200" dirty="0"/>
            <a:t> </a:t>
          </a:r>
          <a:r>
            <a:rPr lang="en-US" sz="1700" kern="1200" dirty="0" err="1"/>
            <a:t>mà</a:t>
          </a:r>
          <a:r>
            <a:rPr lang="en-US" sz="1700" kern="1200" dirty="0"/>
            <a:t> </a:t>
          </a:r>
          <a:r>
            <a:rPr lang="en-US" sz="1700" kern="1200" dirty="0" err="1"/>
            <a:t>bạn</a:t>
          </a:r>
          <a:r>
            <a:rPr lang="en-US" sz="1700" kern="1200" dirty="0"/>
            <a:t> </a:t>
          </a:r>
          <a:r>
            <a:rPr lang="en-US" sz="1700" kern="1200" dirty="0" err="1"/>
            <a:t>đã</a:t>
          </a:r>
          <a:r>
            <a:rPr lang="en-US" sz="1700" kern="1200" dirty="0"/>
            <a:t> </a:t>
          </a:r>
          <a:r>
            <a:rPr lang="vi-VN" sz="1700" kern="1200" dirty="0"/>
            <a:t>gặp</a:t>
          </a:r>
          <a:r>
            <a:rPr lang="en-US" sz="1700" kern="1200" dirty="0"/>
            <a:t> </a:t>
          </a:r>
          <a:r>
            <a:rPr lang="en-US" sz="1700" kern="1200" dirty="0" err="1"/>
            <a:t>trong</a:t>
          </a:r>
          <a:r>
            <a:rPr lang="en-US" sz="1700" kern="1200" dirty="0"/>
            <a:t> </a:t>
          </a:r>
          <a:r>
            <a:rPr lang="en-US" sz="1700" kern="1200" dirty="0" err="1"/>
            <a:t>công</a:t>
          </a:r>
          <a:r>
            <a:rPr lang="en-US" sz="1700" kern="1200" dirty="0"/>
            <a:t> </a:t>
          </a:r>
          <a:r>
            <a:rPr lang="en-US" sz="1700" kern="1200" dirty="0" err="1"/>
            <a:t>việc</a:t>
          </a:r>
          <a:r>
            <a:rPr lang="en-US" sz="1700" kern="1200" dirty="0"/>
            <a:t> </a:t>
          </a:r>
          <a:r>
            <a:rPr lang="en-US" sz="1700" kern="1200" dirty="0" err="1"/>
            <a:t>và</a:t>
          </a:r>
          <a:r>
            <a:rPr lang="en-US" sz="1700" kern="1200" dirty="0"/>
            <a:t> </a:t>
          </a:r>
          <a:r>
            <a:rPr lang="en-US" sz="1700" kern="1200" dirty="0" err="1"/>
            <a:t>làm</a:t>
          </a:r>
          <a:r>
            <a:rPr lang="en-US" sz="1700" kern="1200" dirty="0"/>
            <a:t> </a:t>
          </a:r>
          <a:r>
            <a:rPr lang="en-US" sz="1700" kern="1200" dirty="0" err="1"/>
            <a:t>thế</a:t>
          </a:r>
          <a:r>
            <a:rPr lang="en-US" sz="1700" kern="1200" dirty="0"/>
            <a:t> </a:t>
          </a:r>
          <a:r>
            <a:rPr lang="en-US" sz="1700" kern="1200" dirty="0" err="1"/>
            <a:t>nào</a:t>
          </a:r>
          <a:r>
            <a:rPr lang="en-US" sz="1700" kern="1200" dirty="0"/>
            <a:t> </a:t>
          </a:r>
          <a:r>
            <a:rPr lang="en-US" sz="1700" kern="1200" dirty="0" err="1"/>
            <a:t>bạn</a:t>
          </a:r>
          <a:r>
            <a:rPr lang="en-US" sz="1700" kern="1200" dirty="0"/>
            <a:t>  </a:t>
          </a:r>
          <a:r>
            <a:rPr lang="en-US" sz="1700" kern="1200" dirty="0" err="1"/>
            <a:t>giải</a:t>
          </a:r>
          <a:r>
            <a:rPr lang="en-US" sz="1700" kern="1200" dirty="0"/>
            <a:t> </a:t>
          </a:r>
          <a:r>
            <a:rPr lang="en-US" sz="1700" kern="1200" dirty="0" err="1"/>
            <a:t>quyết</a:t>
          </a:r>
          <a:r>
            <a:rPr lang="en-US" sz="1700" kern="1200" dirty="0"/>
            <a:t> </a:t>
          </a:r>
          <a:r>
            <a:rPr lang="en-US" sz="1700" kern="1200" dirty="0" err="1"/>
            <a:t>nó</a:t>
          </a:r>
          <a:r>
            <a:rPr lang="en-US" sz="1700" kern="1200" dirty="0"/>
            <a:t>.
</a:t>
          </a:r>
          <a:r>
            <a:rPr lang="en-US" sz="1700" kern="1200" dirty="0" err="1"/>
            <a:t>Hãy</a:t>
          </a:r>
          <a:r>
            <a:rPr lang="en-US" sz="1700" kern="1200" dirty="0"/>
            <a:t> </a:t>
          </a:r>
          <a:r>
            <a:rPr lang="en-US" sz="1700" kern="1200" dirty="0" err="1"/>
            <a:t>cho</a:t>
          </a:r>
          <a:r>
            <a:rPr lang="en-US" sz="1700" kern="1200" dirty="0"/>
            <a:t> </a:t>
          </a:r>
          <a:r>
            <a:rPr lang="en-US" sz="1700" kern="1200" dirty="0" err="1"/>
            <a:t>tôi</a:t>
          </a:r>
          <a:r>
            <a:rPr lang="en-US" sz="1700" kern="1200" dirty="0"/>
            <a:t> </a:t>
          </a:r>
          <a:r>
            <a:rPr lang="en-US" sz="1700" kern="1200" dirty="0" err="1"/>
            <a:t>một</a:t>
          </a:r>
          <a:r>
            <a:rPr lang="en-US" sz="1700" kern="1200" dirty="0"/>
            <a:t> </a:t>
          </a:r>
          <a:r>
            <a:rPr lang="en-US" sz="1700" kern="1200" dirty="0" err="1"/>
            <a:t>ví</a:t>
          </a:r>
          <a:r>
            <a:rPr lang="en-US" sz="1700" kern="1200" dirty="0"/>
            <a:t> </a:t>
          </a:r>
          <a:r>
            <a:rPr lang="en-US" sz="1700" kern="1200" dirty="0" err="1"/>
            <a:t>dụ</a:t>
          </a:r>
          <a:r>
            <a:rPr lang="en-US" sz="1700" kern="1200" dirty="0"/>
            <a:t> </a:t>
          </a:r>
          <a:r>
            <a:rPr lang="en-US" sz="1700" kern="1200" dirty="0" err="1"/>
            <a:t>về</a:t>
          </a:r>
          <a:r>
            <a:rPr lang="en-US" sz="1700" kern="1200" dirty="0"/>
            <a:t> </a:t>
          </a:r>
          <a:r>
            <a:rPr lang="en-US" sz="1700" kern="1200" dirty="0" err="1"/>
            <a:t>một</a:t>
          </a:r>
          <a:r>
            <a:rPr lang="en-US" sz="1700" kern="1200" dirty="0"/>
            <a:t> </a:t>
          </a:r>
          <a:r>
            <a:rPr lang="vi-VN" sz="1700" kern="1200" dirty="0"/>
            <a:t>nhiệm vụ</a:t>
          </a:r>
          <a:r>
            <a:rPr lang="en-US" sz="1700" kern="1200" dirty="0"/>
            <a:t>-</a:t>
          </a:r>
          <a:r>
            <a:rPr lang="en-US" sz="1700" kern="1200" dirty="0" err="1"/>
            <a:t>hoặc</a:t>
          </a:r>
          <a:r>
            <a:rPr lang="en-US" sz="1700" kern="1200" dirty="0"/>
            <a:t> </a:t>
          </a:r>
          <a:r>
            <a:rPr lang="en-US" sz="1700" kern="1200" dirty="0" err="1"/>
            <a:t>trong</a:t>
          </a:r>
          <a:r>
            <a:rPr lang="en-US" sz="1700" kern="1200" dirty="0"/>
            <a:t> </a:t>
          </a:r>
          <a:r>
            <a:rPr lang="en-US" sz="1700" kern="1200" dirty="0" err="1"/>
            <a:t>trường</a:t>
          </a:r>
          <a:r>
            <a:rPr lang="en-US" sz="1700" kern="1200" dirty="0"/>
            <a:t> </a:t>
          </a:r>
          <a:r>
            <a:rPr lang="en-US" sz="1700" kern="1200" dirty="0" err="1"/>
            <a:t>hoặc</a:t>
          </a:r>
          <a:r>
            <a:rPr lang="en-US" sz="1700" kern="1200" dirty="0"/>
            <a:t> </a:t>
          </a:r>
          <a:r>
            <a:rPr lang="en-US" sz="1700" kern="1200" dirty="0" err="1"/>
            <a:t>tại</a:t>
          </a:r>
          <a:r>
            <a:rPr lang="en-US" sz="1700" kern="1200" dirty="0"/>
            <a:t> </a:t>
          </a:r>
          <a:r>
            <a:rPr lang="en-US" sz="1700" kern="1200" dirty="0" err="1"/>
            <a:t>nơi</a:t>
          </a:r>
          <a:r>
            <a:rPr lang="en-US" sz="1700" kern="1200" dirty="0"/>
            <a:t> </a:t>
          </a:r>
          <a:r>
            <a:rPr lang="en-US" sz="1700" kern="1200" dirty="0" err="1"/>
            <a:t>làm</a:t>
          </a:r>
          <a:r>
            <a:rPr lang="en-US" sz="1700" kern="1200" dirty="0"/>
            <a:t> </a:t>
          </a:r>
          <a:r>
            <a:rPr lang="en-US" sz="1700" kern="1200" dirty="0" err="1"/>
            <a:t>việc</a:t>
          </a:r>
          <a:r>
            <a:rPr lang="en-US" sz="1700" kern="1200" dirty="0"/>
            <a:t>, </a:t>
          </a:r>
          <a:r>
            <a:rPr lang="en-US" sz="1700" kern="1200" dirty="0" err="1"/>
            <a:t>mà</a:t>
          </a:r>
          <a:r>
            <a:rPr lang="en-US" sz="1700" kern="1200" dirty="0"/>
            <a:t> </a:t>
          </a:r>
          <a:r>
            <a:rPr lang="en-US" sz="1700" kern="1200" dirty="0" err="1"/>
            <a:t>bạn</a:t>
          </a:r>
          <a:r>
            <a:rPr lang="en-US" sz="1700" kern="1200" dirty="0"/>
            <a:t> </a:t>
          </a:r>
          <a:r>
            <a:rPr lang="en-US" sz="1700" kern="1200" dirty="0" err="1"/>
            <a:t>thấy</a:t>
          </a:r>
          <a:r>
            <a:rPr lang="en-US" sz="1700" kern="1200" dirty="0"/>
            <a:t> </a:t>
          </a:r>
          <a:r>
            <a:rPr lang="en-US" sz="1700" kern="1200" dirty="0" err="1"/>
            <a:t>đặc</a:t>
          </a:r>
          <a:r>
            <a:rPr lang="en-US" sz="1700" kern="1200" dirty="0"/>
            <a:t> </a:t>
          </a:r>
          <a:r>
            <a:rPr lang="en-US" sz="1700" kern="1200" dirty="0" err="1"/>
            <a:t>biệt</a:t>
          </a:r>
          <a:r>
            <a:rPr lang="en-US" sz="1700" kern="1200" dirty="0"/>
            <a:t> </a:t>
          </a:r>
          <a:r>
            <a:rPr lang="en-US" sz="1700" kern="1200" dirty="0" err="1"/>
            <a:t>khó</a:t>
          </a:r>
          <a:r>
            <a:rPr lang="en-US" sz="1700" kern="1200" dirty="0"/>
            <a:t> </a:t>
          </a:r>
          <a:r>
            <a:rPr lang="en-US" sz="1700" kern="1200" dirty="0" err="1"/>
            <a:t>khăn</a:t>
          </a:r>
          <a:r>
            <a:rPr lang="en-US" sz="1700" kern="1200" dirty="0"/>
            <a:t>. </a:t>
          </a:r>
          <a:r>
            <a:rPr lang="en-US" sz="1700" kern="1200" dirty="0" err="1"/>
            <a:t>Làm</a:t>
          </a:r>
          <a:r>
            <a:rPr lang="en-US" sz="1700" kern="1200" dirty="0"/>
            <a:t> </a:t>
          </a:r>
          <a:r>
            <a:rPr lang="en-US" sz="1700" kern="1200" dirty="0" err="1"/>
            <a:t>thế</a:t>
          </a:r>
          <a:r>
            <a:rPr lang="en-US" sz="1700" kern="1200" dirty="0"/>
            <a:t> </a:t>
          </a:r>
          <a:r>
            <a:rPr lang="en-US" sz="1700" kern="1200" dirty="0" err="1"/>
            <a:t>nào</a:t>
          </a:r>
          <a:r>
            <a:rPr lang="en-US" sz="1700" kern="1200" dirty="0"/>
            <a:t> </a:t>
          </a:r>
          <a:r>
            <a:rPr lang="en-US" sz="1700" kern="1200" dirty="0" err="1"/>
            <a:t>bạn</a:t>
          </a:r>
          <a:r>
            <a:rPr lang="en-US" sz="1700" kern="1200" dirty="0"/>
            <a:t> </a:t>
          </a:r>
          <a:r>
            <a:rPr lang="en-US" sz="1700" kern="1200" dirty="0" err="1"/>
            <a:t>xử</a:t>
          </a:r>
          <a:r>
            <a:rPr lang="en-US" sz="1700" kern="1200" dirty="0"/>
            <a:t> </a:t>
          </a:r>
          <a:r>
            <a:rPr lang="en-US" sz="1700" kern="1200" dirty="0" err="1"/>
            <a:t>lý</a:t>
          </a:r>
          <a:r>
            <a:rPr lang="en-US" sz="1700" kern="1200" dirty="0"/>
            <a:t> </a:t>
          </a:r>
          <a:r>
            <a:rPr lang="en-US" sz="1700" kern="1200" dirty="0" err="1"/>
            <a:t>nó</a:t>
          </a:r>
          <a:r>
            <a:rPr lang="en-US" sz="1700" kern="1200" dirty="0"/>
            <a:t>?
</a:t>
          </a:r>
          <a:r>
            <a:rPr lang="en-US" sz="1700" kern="1200" dirty="0" err="1"/>
            <a:t>Hãy</a:t>
          </a:r>
          <a:r>
            <a:rPr lang="en-US" sz="1700" kern="1200" dirty="0"/>
            <a:t> </a:t>
          </a:r>
          <a:r>
            <a:rPr lang="en-US" sz="1700" kern="1200" dirty="0" err="1"/>
            <a:t>cho</a:t>
          </a:r>
          <a:r>
            <a:rPr lang="en-US" sz="1700" kern="1200" dirty="0"/>
            <a:t> </a:t>
          </a:r>
          <a:r>
            <a:rPr lang="en-US" sz="1700" kern="1200" dirty="0" err="1"/>
            <a:t>tôi</a:t>
          </a:r>
          <a:r>
            <a:rPr lang="en-US" sz="1700" kern="1200" dirty="0"/>
            <a:t> </a:t>
          </a:r>
          <a:r>
            <a:rPr lang="en-US" sz="1700" kern="1200" dirty="0" err="1"/>
            <a:t>biết</a:t>
          </a:r>
          <a:r>
            <a:rPr lang="en-US" sz="1700" kern="1200" dirty="0"/>
            <a:t> </a:t>
          </a:r>
          <a:r>
            <a:rPr lang="en-US" sz="1700" kern="1200" dirty="0" err="1"/>
            <a:t>về</a:t>
          </a:r>
          <a:r>
            <a:rPr lang="en-US" sz="1700" kern="1200" dirty="0"/>
            <a:t> </a:t>
          </a:r>
          <a:r>
            <a:rPr lang="en-US" sz="1700" kern="1200" dirty="0" err="1"/>
            <a:t>một</a:t>
          </a:r>
          <a:r>
            <a:rPr lang="en-US" sz="1700" kern="1200" dirty="0"/>
            <a:t> </a:t>
          </a:r>
          <a:r>
            <a:rPr lang="en-US" sz="1700" kern="1200" dirty="0" err="1"/>
            <a:t>quyết</a:t>
          </a:r>
          <a:r>
            <a:rPr lang="en-US" sz="1700" kern="1200" dirty="0"/>
            <a:t> </a:t>
          </a:r>
          <a:r>
            <a:rPr lang="en-US" sz="1700" kern="1200" dirty="0" err="1"/>
            <a:t>định</a:t>
          </a:r>
          <a:r>
            <a:rPr lang="en-US" sz="1700" kern="1200" dirty="0"/>
            <a:t> </a:t>
          </a:r>
          <a:r>
            <a:rPr lang="en-US" sz="1700" kern="1200" dirty="0" err="1"/>
            <a:t>khó</a:t>
          </a:r>
          <a:r>
            <a:rPr lang="en-US" sz="1700" kern="1200" dirty="0"/>
            <a:t> </a:t>
          </a:r>
          <a:r>
            <a:rPr lang="en-US" sz="1700" kern="1200" dirty="0" err="1"/>
            <a:t>khăn</a:t>
          </a:r>
          <a:r>
            <a:rPr lang="en-US" sz="1700" kern="1200" dirty="0"/>
            <a:t>, </a:t>
          </a:r>
          <a:r>
            <a:rPr lang="en-US" sz="1700" kern="1200" dirty="0" err="1"/>
            <a:t>bạn</a:t>
          </a:r>
          <a:r>
            <a:rPr lang="en-US" sz="1700" kern="1200" dirty="0"/>
            <a:t> </a:t>
          </a:r>
          <a:r>
            <a:rPr lang="en-US" sz="1700" kern="1200" dirty="0" err="1"/>
            <a:t>đã</a:t>
          </a:r>
          <a:r>
            <a:rPr lang="en-US" sz="1700" kern="1200" dirty="0"/>
            <a:t> </a:t>
          </a:r>
          <a:r>
            <a:rPr lang="en-US" sz="1700" kern="1200" dirty="0" err="1"/>
            <a:t>thực</a:t>
          </a:r>
          <a:r>
            <a:rPr lang="en-US" sz="1700" kern="1200" dirty="0"/>
            <a:t> </a:t>
          </a:r>
          <a:r>
            <a:rPr lang="en-US" sz="1700" kern="1200" dirty="0" err="1"/>
            <a:t>hiện</a:t>
          </a:r>
          <a:r>
            <a:rPr lang="en-US" sz="1700" kern="1200" dirty="0"/>
            <a:t> </a:t>
          </a:r>
          <a:r>
            <a:rPr lang="en-US" sz="1700" kern="1200" dirty="0" err="1"/>
            <a:t>trong</a:t>
          </a:r>
          <a:r>
            <a:rPr lang="en-US" sz="1700" kern="1200" dirty="0"/>
            <a:t> </a:t>
          </a:r>
          <a:r>
            <a:rPr lang="en-US" sz="1700" kern="1200" dirty="0" err="1"/>
            <a:t>năm</a:t>
          </a:r>
          <a:r>
            <a:rPr lang="en-US" sz="1700" kern="1200" dirty="0"/>
            <a:t> </a:t>
          </a:r>
          <a:r>
            <a:rPr lang="en-US" sz="1700" kern="1200" dirty="0" err="1"/>
            <a:t>ngoái</a:t>
          </a:r>
          <a:r>
            <a:rPr lang="en-US" sz="1700" kern="1200" dirty="0"/>
            <a:t>.</a:t>
          </a:r>
        </a:p>
      </dsp:txBody>
      <dsp:txXfrm>
        <a:off x="0" y="2697119"/>
        <a:ext cx="8766628" cy="2034900"/>
      </dsp:txXfrm>
    </dsp:sp>
    <dsp:sp modelId="{20EEDCB1-8722-40DF-ACD0-2A16BEDDD9EA}">
      <dsp:nvSpPr>
        <dsp:cNvPr id="0" name=""/>
        <dsp:cNvSpPr/>
      </dsp:nvSpPr>
      <dsp:spPr>
        <a:xfrm>
          <a:off x="438331" y="2446199"/>
          <a:ext cx="6136639" cy="50184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1950" tIns="0" rIns="231950" bIns="0" numCol="1" spcCol="1270" anchor="ctr" anchorCtr="0">
          <a:noAutofit/>
        </a:bodyPr>
        <a:lstStyle/>
        <a:p>
          <a:pPr marL="0" lvl="0" indent="0" algn="l" defTabSz="755650">
            <a:lnSpc>
              <a:spcPct val="90000"/>
            </a:lnSpc>
            <a:spcBef>
              <a:spcPct val="0"/>
            </a:spcBef>
            <a:spcAft>
              <a:spcPct val="35000"/>
            </a:spcAft>
            <a:buNone/>
          </a:pPr>
          <a:r>
            <a:rPr lang="en-US" sz="1700" kern="1200" dirty="0" err="1"/>
            <a:t>Năng</a:t>
          </a:r>
          <a:r>
            <a:rPr lang="en-US" sz="1700" kern="1200" dirty="0"/>
            <a:t> </a:t>
          </a:r>
          <a:r>
            <a:rPr lang="en-US" sz="1700" kern="1200" dirty="0" err="1"/>
            <a:t>lực</a:t>
          </a:r>
          <a:r>
            <a:rPr lang="en-US" sz="1700" kern="1200" dirty="0"/>
            <a:t> = </a:t>
          </a:r>
          <a:r>
            <a:rPr lang="en-US" sz="1700" kern="1200" dirty="0" err="1"/>
            <a:t>Giải</a:t>
          </a:r>
          <a:r>
            <a:rPr lang="en-US" sz="1700" kern="1200" dirty="0"/>
            <a:t> </a:t>
          </a:r>
          <a:r>
            <a:rPr lang="en-US" sz="1700" kern="1200" dirty="0" err="1"/>
            <a:t>quyết</a:t>
          </a:r>
          <a:r>
            <a:rPr lang="en-US" sz="1700" kern="1200" dirty="0"/>
            <a:t> </a:t>
          </a:r>
          <a:r>
            <a:rPr lang="en-US" sz="1700" kern="1200" dirty="0" err="1"/>
            <a:t>vấn</a:t>
          </a:r>
          <a:r>
            <a:rPr lang="en-US" sz="1700" kern="1200" dirty="0"/>
            <a:t> </a:t>
          </a:r>
          <a:r>
            <a:rPr lang="en-US" sz="1700" kern="1200" dirty="0" err="1"/>
            <a:t>đề</a:t>
          </a:r>
          <a:r>
            <a:rPr lang="en-US" sz="1700" kern="1200" dirty="0"/>
            <a:t> / </a:t>
          </a:r>
          <a:r>
            <a:rPr lang="en-US" sz="1700" kern="1200" dirty="0" err="1"/>
            <a:t>ra</a:t>
          </a:r>
          <a:r>
            <a:rPr lang="en-US" sz="1700" kern="1200" dirty="0"/>
            <a:t> </a:t>
          </a:r>
          <a:r>
            <a:rPr lang="en-US" sz="1700" kern="1200" dirty="0" err="1"/>
            <a:t>quyết</a:t>
          </a:r>
          <a:r>
            <a:rPr lang="en-US" sz="1700" kern="1200" dirty="0"/>
            <a:t> </a:t>
          </a:r>
          <a:r>
            <a:rPr lang="en-US" sz="1700" kern="1200" dirty="0" err="1"/>
            <a:t>định</a:t>
          </a:r>
          <a:endParaRPr lang="en-US" sz="1700" kern="1200" dirty="0"/>
        </a:p>
      </dsp:txBody>
      <dsp:txXfrm>
        <a:off x="462829" y="2470697"/>
        <a:ext cx="6087643" cy="45284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9B023A-646C-49C6-8F28-403A2B36398A}">
      <dsp:nvSpPr>
        <dsp:cNvPr id="0" name=""/>
        <dsp:cNvSpPr/>
      </dsp:nvSpPr>
      <dsp:spPr>
        <a:xfrm>
          <a:off x="0" y="59626"/>
          <a:ext cx="5529942" cy="921374"/>
        </a:xfrm>
        <a:prstGeom prst="roundRect">
          <a:avLst/>
        </a:prstGeom>
        <a:solidFill>
          <a:schemeClr val="accent2">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err="1"/>
            <a:t>Tránh</a:t>
          </a:r>
          <a:r>
            <a:rPr lang="en-US" sz="1600" kern="1200" dirty="0"/>
            <a:t> </a:t>
          </a:r>
          <a:r>
            <a:rPr lang="en-US" sz="1600" kern="1200" dirty="0" err="1"/>
            <a:t>tiếng</a:t>
          </a:r>
          <a:r>
            <a:rPr lang="en-US" sz="1600" kern="1200" dirty="0"/>
            <a:t> </a:t>
          </a:r>
          <a:r>
            <a:rPr lang="en-US" sz="1600" kern="1200" dirty="0" err="1"/>
            <a:t>ồn</a:t>
          </a:r>
          <a:r>
            <a:rPr lang="en-US" sz="1600" kern="1200" dirty="0"/>
            <a:t> </a:t>
          </a:r>
          <a:r>
            <a:rPr lang="en-US" sz="1600" kern="1200" dirty="0" err="1"/>
            <a:t>như</a:t>
          </a:r>
          <a:r>
            <a:rPr lang="en-US" sz="1600" kern="1200" dirty="0"/>
            <a:t> </a:t>
          </a:r>
          <a:r>
            <a:rPr lang="en-US" sz="1600" kern="1200" dirty="0" err="1"/>
            <a:t>xáo</a:t>
          </a:r>
          <a:r>
            <a:rPr lang="en-US" sz="1600" kern="1200" dirty="0"/>
            <a:t> </a:t>
          </a:r>
          <a:r>
            <a:rPr lang="en-US" sz="1600" kern="1200" dirty="0" err="1"/>
            <a:t>trộn</a:t>
          </a:r>
          <a:r>
            <a:rPr lang="en-US" sz="1600" kern="1200" dirty="0"/>
            <a:t> </a:t>
          </a:r>
          <a:r>
            <a:rPr lang="en-US" sz="1600" kern="1200" dirty="0" err="1"/>
            <a:t>các</a:t>
          </a:r>
          <a:r>
            <a:rPr lang="en-US" sz="1600" kern="1200" dirty="0"/>
            <a:t> </a:t>
          </a:r>
          <a:r>
            <a:rPr lang="en-US" sz="1600" kern="1200" dirty="0" err="1"/>
            <a:t>giấy</a:t>
          </a:r>
          <a:r>
            <a:rPr lang="en-US" sz="1600" kern="1200" dirty="0"/>
            <a:t> </a:t>
          </a:r>
          <a:r>
            <a:rPr lang="en-US" sz="1600" kern="1200" dirty="0" err="1"/>
            <a:t>tờ</a:t>
          </a:r>
          <a:r>
            <a:rPr lang="en-US" sz="1600" kern="1200" dirty="0"/>
            <a:t> </a:t>
          </a:r>
          <a:r>
            <a:rPr lang="en-US" sz="1600" kern="1200" dirty="0" err="1"/>
            <a:t>hoặc</a:t>
          </a:r>
          <a:r>
            <a:rPr lang="en-US" sz="1600" kern="1200" dirty="0"/>
            <a:t> </a:t>
          </a:r>
          <a:r>
            <a:rPr lang="en-US" sz="1600" kern="1200" dirty="0" err="1"/>
            <a:t>tạo</a:t>
          </a:r>
          <a:r>
            <a:rPr lang="en-US" sz="1600" kern="1200" dirty="0"/>
            <a:t> </a:t>
          </a:r>
          <a:r>
            <a:rPr lang="en-US" sz="1600" kern="1200" dirty="0" err="1"/>
            <a:t>tiếng</a:t>
          </a:r>
          <a:r>
            <a:rPr lang="en-US" sz="1600" kern="1200" dirty="0"/>
            <a:t> </a:t>
          </a:r>
          <a:r>
            <a:rPr lang="en-US" sz="1600" kern="1200" dirty="0" err="1"/>
            <a:t>động</a:t>
          </a:r>
          <a:r>
            <a:rPr lang="en-US" sz="1600" kern="1200" dirty="0"/>
            <a:t> </a:t>
          </a:r>
          <a:r>
            <a:rPr lang="en-US" sz="1600" kern="1200" dirty="0" err="1"/>
            <a:t>trên</a:t>
          </a:r>
          <a:r>
            <a:rPr lang="en-US" sz="1600" kern="1200" dirty="0"/>
            <a:t> </a:t>
          </a:r>
          <a:r>
            <a:rPr lang="en-US" sz="1600" kern="1200" dirty="0" err="1"/>
            <a:t>bàn</a:t>
          </a:r>
          <a:r>
            <a:rPr lang="en-US" sz="1600" kern="1200" dirty="0"/>
            <a:t> </a:t>
          </a:r>
          <a:r>
            <a:rPr lang="en-US" sz="1600" kern="1200" dirty="0" err="1"/>
            <a:t>làm</a:t>
          </a:r>
          <a:r>
            <a:rPr lang="en-US" sz="1600" kern="1200" dirty="0"/>
            <a:t> </a:t>
          </a:r>
          <a:r>
            <a:rPr lang="en-US" sz="1600" kern="1200" dirty="0" err="1"/>
            <a:t>việc</a:t>
          </a:r>
          <a:r>
            <a:rPr lang="en-US" sz="1600" kern="1200" dirty="0"/>
            <a:t>.</a:t>
          </a:r>
        </a:p>
      </dsp:txBody>
      <dsp:txXfrm>
        <a:off x="44978" y="104604"/>
        <a:ext cx="5439986" cy="831418"/>
      </dsp:txXfrm>
    </dsp:sp>
    <dsp:sp modelId="{BB38067C-955E-4E5F-85AE-81A57692A7E5}">
      <dsp:nvSpPr>
        <dsp:cNvPr id="0" name=""/>
        <dsp:cNvSpPr/>
      </dsp:nvSpPr>
      <dsp:spPr>
        <a:xfrm>
          <a:off x="0" y="1027081"/>
          <a:ext cx="5529942" cy="921374"/>
        </a:xfrm>
        <a:prstGeom prst="roundRect">
          <a:avLst/>
        </a:prstGeom>
        <a:solidFill>
          <a:schemeClr val="accent2">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err="1"/>
            <a:t>Chuẩn</a:t>
          </a:r>
          <a:r>
            <a:rPr lang="en-US" sz="1600" kern="1200" dirty="0"/>
            <a:t> </a:t>
          </a:r>
          <a:r>
            <a:rPr lang="en-US" sz="1600" kern="1200" dirty="0" err="1"/>
            <a:t>bị</a:t>
          </a:r>
          <a:r>
            <a:rPr lang="en-US" sz="1600" kern="1200" dirty="0"/>
            <a:t> </a:t>
          </a:r>
          <a:r>
            <a:rPr lang="en-US" sz="1600" kern="1200" dirty="0" err="1"/>
            <a:t>không</a:t>
          </a:r>
          <a:r>
            <a:rPr lang="en-US" sz="1600" kern="1200" dirty="0"/>
            <a:t> </a:t>
          </a:r>
          <a:r>
            <a:rPr lang="en-US" sz="1600" kern="1200" dirty="0" err="1"/>
            <a:t>gian</a:t>
          </a:r>
          <a:r>
            <a:rPr lang="en-US" sz="1600" kern="1200" dirty="0"/>
            <a:t> </a:t>
          </a:r>
          <a:r>
            <a:rPr lang="en-US" sz="1600" kern="1200" dirty="0" err="1"/>
            <a:t>làm</a:t>
          </a:r>
          <a:r>
            <a:rPr lang="en-US" sz="1600" kern="1200" dirty="0"/>
            <a:t> </a:t>
          </a:r>
          <a:r>
            <a:rPr lang="en-US" sz="1600" kern="1200" dirty="0" err="1"/>
            <a:t>việc</a:t>
          </a:r>
          <a:r>
            <a:rPr lang="en-US" sz="1600" kern="1200" dirty="0"/>
            <a:t> </a:t>
          </a:r>
          <a:r>
            <a:rPr lang="en-US" sz="1600" kern="1200" dirty="0" err="1"/>
            <a:t>chuyên</a:t>
          </a:r>
          <a:r>
            <a:rPr lang="en-US" sz="1600" kern="1200" dirty="0"/>
            <a:t> </a:t>
          </a:r>
          <a:r>
            <a:rPr lang="en-US" sz="1600" kern="1200" dirty="0" err="1"/>
            <a:t>nghiệp</a:t>
          </a:r>
          <a:r>
            <a:rPr lang="en-US" sz="1600" kern="1200" dirty="0"/>
            <a:t> </a:t>
          </a:r>
          <a:r>
            <a:rPr lang="en-US" sz="1600" kern="1200" dirty="0" err="1"/>
            <a:t>gọn</a:t>
          </a:r>
          <a:r>
            <a:rPr lang="en-US" sz="1600" kern="1200" dirty="0"/>
            <a:t> </a:t>
          </a:r>
          <a:r>
            <a:rPr lang="en-US" sz="1600" kern="1200" dirty="0" err="1"/>
            <a:t>gàng</a:t>
          </a:r>
          <a:endParaRPr lang="en-US" sz="1600" kern="1200" dirty="0"/>
        </a:p>
      </dsp:txBody>
      <dsp:txXfrm>
        <a:off x="44978" y="1072059"/>
        <a:ext cx="5439986" cy="831418"/>
      </dsp:txXfrm>
    </dsp:sp>
    <dsp:sp modelId="{EECAA60B-05DD-4C36-AA5D-2F90C4AD3034}">
      <dsp:nvSpPr>
        <dsp:cNvPr id="0" name=""/>
        <dsp:cNvSpPr/>
      </dsp:nvSpPr>
      <dsp:spPr>
        <a:xfrm>
          <a:off x="0" y="1994536"/>
          <a:ext cx="5529942" cy="921374"/>
        </a:xfrm>
        <a:prstGeom prst="roundRect">
          <a:avLst/>
        </a:prstGeom>
        <a:solidFill>
          <a:schemeClr val="accent2">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err="1"/>
            <a:t>Trang</a:t>
          </a:r>
          <a:r>
            <a:rPr lang="en-US" sz="1600" kern="1200" dirty="0"/>
            <a:t> </a:t>
          </a:r>
          <a:r>
            <a:rPr lang="en-US" sz="1600" kern="1200" dirty="0" err="1"/>
            <a:t>phục</a:t>
          </a:r>
          <a:r>
            <a:rPr lang="en-US" sz="1600" kern="1200" dirty="0"/>
            <a:t> </a:t>
          </a:r>
          <a:r>
            <a:rPr lang="en-US" sz="1600" kern="1200" dirty="0" err="1"/>
            <a:t>giống</a:t>
          </a:r>
          <a:r>
            <a:rPr lang="en-US" sz="1600" kern="1200" dirty="0"/>
            <a:t> </a:t>
          </a:r>
          <a:r>
            <a:rPr lang="en-US" sz="1600" kern="1200" dirty="0" err="1"/>
            <a:t>như</a:t>
          </a:r>
          <a:r>
            <a:rPr lang="en-US" sz="1600" kern="1200" dirty="0"/>
            <a:t> </a:t>
          </a:r>
          <a:r>
            <a:rPr lang="en-US" sz="1600" kern="1200" dirty="0" err="1"/>
            <a:t>bạn</a:t>
          </a:r>
          <a:r>
            <a:rPr lang="en-US" sz="1600" kern="1200" dirty="0"/>
            <a:t> </a:t>
          </a:r>
          <a:r>
            <a:rPr lang="en-US" sz="1600" kern="1200" dirty="0" err="1"/>
            <a:t>ở</a:t>
          </a:r>
          <a:r>
            <a:rPr lang="en-US" sz="1600" kern="1200" dirty="0"/>
            <a:t> </a:t>
          </a:r>
          <a:r>
            <a:rPr lang="en-US" sz="1600" kern="1200" dirty="0" err="1"/>
            <a:t>trong</a:t>
          </a:r>
          <a:r>
            <a:rPr lang="en-US" sz="1600" kern="1200" dirty="0"/>
            <a:t> </a:t>
          </a:r>
          <a:r>
            <a:rPr lang="en-US" sz="1600" kern="1200" dirty="0" err="1"/>
            <a:t>một</a:t>
          </a:r>
          <a:r>
            <a:rPr lang="en-US" sz="1600" kern="1200" dirty="0"/>
            <a:t> </a:t>
          </a:r>
          <a:r>
            <a:rPr lang="en-US" sz="1600" kern="1200" dirty="0" err="1"/>
            <a:t>cuộc</a:t>
          </a:r>
          <a:r>
            <a:rPr lang="en-US" sz="1600" kern="1200" dirty="0"/>
            <a:t> </a:t>
          </a:r>
          <a:r>
            <a:rPr lang="en-US" sz="1600" kern="1200" dirty="0" err="1"/>
            <a:t>phỏng</a:t>
          </a:r>
          <a:r>
            <a:rPr lang="en-US" sz="1600" kern="1200" dirty="0"/>
            <a:t> </a:t>
          </a:r>
          <a:r>
            <a:rPr lang="en-US" sz="1600" kern="1200" dirty="0" err="1"/>
            <a:t>vấn</a:t>
          </a:r>
          <a:endParaRPr lang="en-US" sz="1600" kern="1200" dirty="0"/>
        </a:p>
      </dsp:txBody>
      <dsp:txXfrm>
        <a:off x="44978" y="2039514"/>
        <a:ext cx="5439986" cy="831418"/>
      </dsp:txXfrm>
    </dsp:sp>
    <dsp:sp modelId="{8837D384-383F-4A3F-8D66-9784D5C6D133}">
      <dsp:nvSpPr>
        <dsp:cNvPr id="0" name=""/>
        <dsp:cNvSpPr/>
      </dsp:nvSpPr>
      <dsp:spPr>
        <a:xfrm>
          <a:off x="0" y="2961991"/>
          <a:ext cx="5529942" cy="921374"/>
        </a:xfrm>
        <a:prstGeom prst="roundRect">
          <a:avLst/>
        </a:prstGeom>
        <a:solidFill>
          <a:schemeClr val="accent2">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vi-VN" sz="1600" kern="1200" dirty="0"/>
            <a:t>Thực tập với bạn bề để kiểm tra ánh sáng, âm thanef</a:t>
          </a:r>
          <a:endParaRPr lang="en-US" sz="1600" kern="1200" dirty="0"/>
        </a:p>
      </dsp:txBody>
      <dsp:txXfrm>
        <a:off x="44978" y="3006969"/>
        <a:ext cx="5439986" cy="831418"/>
      </dsp:txXfrm>
    </dsp:sp>
    <dsp:sp modelId="{FEE49D56-8AD5-4493-A169-61269C0F6959}">
      <dsp:nvSpPr>
        <dsp:cNvPr id="0" name=""/>
        <dsp:cNvSpPr/>
      </dsp:nvSpPr>
      <dsp:spPr>
        <a:xfrm>
          <a:off x="0" y="3929446"/>
          <a:ext cx="5529942" cy="921374"/>
        </a:xfrm>
        <a:prstGeom prst="roundRect">
          <a:avLst/>
        </a:prstGeom>
        <a:solidFill>
          <a:schemeClr val="accent2">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err="1"/>
            <a:t>giữ</a:t>
          </a:r>
          <a:r>
            <a:rPr lang="en-US" sz="1600" kern="1200" dirty="0"/>
            <a:t> </a:t>
          </a:r>
          <a:r>
            <a:rPr lang="en-US" sz="1600" kern="1200" dirty="0" err="1"/>
            <a:t>những</a:t>
          </a:r>
          <a:r>
            <a:rPr lang="en-US" sz="1600" kern="1200" dirty="0"/>
            <a:t> </a:t>
          </a:r>
          <a:r>
            <a:rPr lang="en-US" sz="1600" kern="1200" dirty="0" err="1"/>
            <a:t>câu</a:t>
          </a:r>
          <a:r>
            <a:rPr lang="en-US" sz="1600" kern="1200" dirty="0"/>
            <a:t> </a:t>
          </a:r>
          <a:r>
            <a:rPr lang="en-US" sz="1600" kern="1200" dirty="0" err="1"/>
            <a:t>trả</a:t>
          </a:r>
          <a:r>
            <a:rPr lang="en-US" sz="1600" kern="1200" dirty="0"/>
            <a:t> </a:t>
          </a:r>
          <a:r>
            <a:rPr lang="en-US" sz="1600" kern="1200" dirty="0" err="1"/>
            <a:t>lời</a:t>
          </a:r>
          <a:r>
            <a:rPr lang="en-US" sz="1600" kern="1200" dirty="0"/>
            <a:t> </a:t>
          </a:r>
          <a:r>
            <a:rPr lang="en-US" sz="1600" kern="1200" dirty="0" err="1"/>
            <a:t>của</a:t>
          </a:r>
          <a:r>
            <a:rPr lang="en-US" sz="1600" kern="1200" dirty="0"/>
            <a:t> </a:t>
          </a:r>
          <a:r>
            <a:rPr lang="en-US" sz="1600" kern="1200" dirty="0" err="1"/>
            <a:t>bạn</a:t>
          </a:r>
          <a:r>
            <a:rPr lang="en-US" sz="1600" kern="1200" dirty="0"/>
            <a:t> </a:t>
          </a:r>
          <a:r>
            <a:rPr lang="en-US" sz="1600" kern="1200" dirty="0" err="1"/>
            <a:t>ngắn</a:t>
          </a:r>
          <a:r>
            <a:rPr lang="en-US" sz="1600" kern="1200" dirty="0"/>
            <a:t> </a:t>
          </a:r>
          <a:r>
            <a:rPr lang="en-US" sz="1600" kern="1200" dirty="0" err="1"/>
            <a:t>hơn</a:t>
          </a:r>
          <a:r>
            <a:rPr lang="en-US" sz="1600" kern="1200" dirty="0"/>
            <a:t> </a:t>
          </a:r>
          <a:r>
            <a:rPr lang="en-US" sz="1600" kern="1200" dirty="0" err="1"/>
            <a:t>để</a:t>
          </a:r>
          <a:r>
            <a:rPr lang="en-US" sz="1600" kern="1200" dirty="0"/>
            <a:t> </a:t>
          </a:r>
          <a:r>
            <a:rPr lang="en-US" sz="1600" kern="1200" dirty="0" err="1"/>
            <a:t>cho</a:t>
          </a:r>
          <a:r>
            <a:rPr lang="en-US" sz="1600" kern="1200" dirty="0"/>
            <a:t> </a:t>
          </a:r>
          <a:r>
            <a:rPr lang="en-US" sz="1600" kern="1200" dirty="0" err="1"/>
            <a:t>phép</a:t>
          </a:r>
          <a:r>
            <a:rPr lang="en-US" sz="1600" kern="1200" dirty="0"/>
            <a:t> </a:t>
          </a:r>
          <a:r>
            <a:rPr lang="en-US" sz="1600" kern="1200" dirty="0" err="1"/>
            <a:t>người</a:t>
          </a:r>
          <a:r>
            <a:rPr lang="en-US" sz="1600" kern="1200" dirty="0"/>
            <a:t> </a:t>
          </a:r>
          <a:r>
            <a:rPr lang="en-US" sz="1600" kern="1200" dirty="0" err="1"/>
            <a:t>phỏng</a:t>
          </a:r>
          <a:r>
            <a:rPr lang="en-US" sz="1600" kern="1200" dirty="0"/>
            <a:t> </a:t>
          </a:r>
          <a:r>
            <a:rPr lang="en-US" sz="1600" kern="1200" dirty="0" err="1"/>
            <a:t>vấn</a:t>
          </a:r>
          <a:r>
            <a:rPr lang="en-US" sz="1600" kern="1200" dirty="0"/>
            <a:t> </a:t>
          </a:r>
          <a:r>
            <a:rPr lang="en-US" sz="1600" kern="1200" dirty="0" err="1"/>
            <a:t>ngắt</a:t>
          </a:r>
          <a:r>
            <a:rPr lang="en-US" sz="1600" kern="1200" dirty="0"/>
            <a:t> </a:t>
          </a:r>
          <a:r>
            <a:rPr lang="en-US" sz="1600" kern="1200" dirty="0" err="1"/>
            <a:t>lời</a:t>
          </a:r>
          <a:r>
            <a:rPr lang="en-US" sz="1600" kern="1200" dirty="0"/>
            <a:t>(</a:t>
          </a:r>
          <a:r>
            <a:rPr lang="vi-VN" sz="1600" kern="1200" dirty="0"/>
            <a:t>cho cuộc phỏng vấn điện thoại</a:t>
          </a:r>
          <a:r>
            <a:rPr lang="en-US" sz="1600" kern="1200" dirty="0"/>
            <a:t>)</a:t>
          </a:r>
        </a:p>
      </dsp:txBody>
      <dsp:txXfrm>
        <a:off x="44978" y="3974424"/>
        <a:ext cx="5439986" cy="83141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E0CFE-BFA7-4E97-9B98-A36201B11A69}">
      <dsp:nvSpPr>
        <dsp:cNvPr id="0" name=""/>
        <dsp:cNvSpPr/>
      </dsp:nvSpPr>
      <dsp:spPr>
        <a:xfrm>
          <a:off x="374147" y="148"/>
          <a:ext cx="5966017" cy="4030321"/>
        </a:xfrm>
        <a:prstGeom prst="rect">
          <a:avLst/>
        </a:prstGeom>
        <a:blipFill rotWithShape="1">
          <a:blip xmlns:r="http://schemas.openxmlformats.org/officeDocument/2006/relationships" r:embed="rId1"/>
          <a:stretch>
            <a:fillRect/>
          </a:stretch>
        </a:blipFill>
        <a:ln>
          <a:noFill/>
        </a:ln>
        <a:effectLst/>
      </dsp:spPr>
      <dsp:style>
        <a:lnRef idx="0">
          <a:scrgbClr r="0" g="0" b="0"/>
        </a:lnRef>
        <a:fillRef idx="1">
          <a:scrgbClr r="0" g="0" b="0"/>
        </a:fillRef>
        <a:effectRef idx="0">
          <a:scrgbClr r="0" g="0" b="0"/>
        </a:effectRef>
        <a:fontRef idx="minor"/>
      </dsp:style>
    </dsp:sp>
    <dsp:sp modelId="{D3150EFF-564F-4701-9FB8-2A648523B661}">
      <dsp:nvSpPr>
        <dsp:cNvPr id="0" name=""/>
        <dsp:cNvSpPr/>
      </dsp:nvSpPr>
      <dsp:spPr>
        <a:xfrm>
          <a:off x="1599342" y="3687056"/>
          <a:ext cx="4126377" cy="343413"/>
        </a:xfrm>
        <a:prstGeom prst="rect">
          <a:avLst/>
        </a:prstGeom>
        <a:solidFill>
          <a:schemeClr val="tx1">
            <a:lumMod val="50000"/>
            <a:lumOff val="50000"/>
          </a:schemeClr>
        </a:solidFill>
        <a:ln w="25400" cap="flat" cmpd="sng" algn="ctr">
          <a:no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5000"/>
            </a:spcAft>
            <a:buNone/>
          </a:pPr>
          <a:r>
            <a:rPr lang="en-US" sz="2000" kern="1200" dirty="0">
              <a:latin typeface="+mj-lt"/>
              <a:cs typeface="Calibri" pitchFamily="34" charset="0"/>
            </a:rPr>
            <a:t>Business Attire</a:t>
          </a:r>
        </a:p>
      </dsp:txBody>
      <dsp:txXfrm>
        <a:off x="1599342" y="3687056"/>
        <a:ext cx="4126377" cy="34341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6DD36-D406-4DDB-92A3-1F2346F08EA0}">
      <dsp:nvSpPr>
        <dsp:cNvPr id="0" name=""/>
        <dsp:cNvSpPr/>
      </dsp:nvSpPr>
      <dsp:spPr>
        <a:xfrm>
          <a:off x="6448873" y="1757545"/>
          <a:ext cx="2813112" cy="2813632"/>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004C0C-9DD8-42B4-B0CA-7D3EFCA36CE8}">
      <dsp:nvSpPr>
        <dsp:cNvPr id="0" name=""/>
        <dsp:cNvSpPr/>
      </dsp:nvSpPr>
      <dsp:spPr>
        <a:xfrm>
          <a:off x="6542277" y="1851349"/>
          <a:ext cx="2626303" cy="2626024"/>
        </a:xfrm>
        <a:prstGeom prst="ellipse">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vi-VN" sz="2000" kern="1200" dirty="0">
              <a:latin typeface="+mj-lt"/>
              <a:cs typeface="Calibri" pitchFamily="34" charset="0"/>
            </a:rPr>
            <a:t>Không n</a:t>
          </a:r>
          <a:r>
            <a:rPr lang="en-US" sz="2000" kern="1200" dirty="0" err="1">
              <a:latin typeface="+mj-lt"/>
              <a:cs typeface="Calibri" pitchFamily="34" charset="0"/>
            </a:rPr>
            <a:t>hận</a:t>
          </a:r>
          <a:r>
            <a:rPr lang="en-US" sz="2000" kern="1200" dirty="0">
              <a:latin typeface="+mj-lt"/>
              <a:cs typeface="Calibri" pitchFamily="34" charset="0"/>
            </a:rPr>
            <a:t> </a:t>
          </a:r>
          <a:r>
            <a:rPr lang="en-US" sz="2000" kern="1200" dirty="0" err="1">
              <a:latin typeface="+mj-lt"/>
              <a:cs typeface="Calibri" pitchFamily="34" charset="0"/>
            </a:rPr>
            <a:t>được</a:t>
          </a:r>
          <a:r>
            <a:rPr lang="en-US" sz="2000" kern="1200" dirty="0">
              <a:latin typeface="+mj-lt"/>
              <a:cs typeface="Calibri" pitchFamily="34" charset="0"/>
            </a:rPr>
            <a:t> </a:t>
          </a:r>
          <a:r>
            <a:rPr lang="en-US" sz="2000" kern="1200" dirty="0" err="1">
              <a:latin typeface="+mj-lt"/>
              <a:cs typeface="Calibri" pitchFamily="34" charset="0"/>
            </a:rPr>
            <a:t>trả</a:t>
          </a:r>
          <a:r>
            <a:rPr lang="en-US" sz="2000" kern="1200" dirty="0">
              <a:latin typeface="+mj-lt"/>
              <a:cs typeface="Calibri" pitchFamily="34" charset="0"/>
            </a:rPr>
            <a:t> </a:t>
          </a:r>
          <a:r>
            <a:rPr lang="en-US" sz="2000" kern="1200" dirty="0" err="1">
              <a:latin typeface="+mj-lt"/>
              <a:cs typeface="Calibri" pitchFamily="34" charset="0"/>
            </a:rPr>
            <a:t>lời</a:t>
          </a:r>
          <a:r>
            <a:rPr lang="en-US" sz="2000" kern="1200" dirty="0">
              <a:latin typeface="+mj-lt"/>
              <a:cs typeface="Calibri" pitchFamily="34" charset="0"/>
            </a:rPr>
            <a:t> </a:t>
          </a:r>
          <a:r>
            <a:rPr lang="en-US" sz="2000" kern="1200" dirty="0" err="1">
              <a:latin typeface="+mj-lt"/>
              <a:cs typeface="Calibri" pitchFamily="34" charset="0"/>
            </a:rPr>
            <a:t>sau</a:t>
          </a:r>
          <a:r>
            <a:rPr lang="en-US" sz="2000" kern="1200" dirty="0">
              <a:latin typeface="+mj-lt"/>
              <a:cs typeface="Calibri" pitchFamily="34" charset="0"/>
            </a:rPr>
            <a:t>  </a:t>
          </a:r>
          <a:r>
            <a:rPr lang="en-US" sz="2000" kern="1200" dirty="0" err="1">
              <a:latin typeface="+mj-lt"/>
              <a:cs typeface="Calibri" pitchFamily="34" charset="0"/>
            </a:rPr>
            <a:t>buổi</a:t>
          </a:r>
          <a:r>
            <a:rPr lang="en-US" sz="2000" kern="1200" dirty="0">
              <a:latin typeface="+mj-lt"/>
              <a:cs typeface="Calibri" pitchFamily="34" charset="0"/>
            </a:rPr>
            <a:t> </a:t>
          </a:r>
          <a:r>
            <a:rPr lang="en-US" sz="2000" kern="1200" dirty="0" err="1">
              <a:latin typeface="+mj-lt"/>
              <a:cs typeface="Calibri" pitchFamily="34" charset="0"/>
            </a:rPr>
            <a:t>phỏng</a:t>
          </a:r>
          <a:r>
            <a:rPr lang="en-US" sz="2000" kern="1200" dirty="0">
              <a:latin typeface="+mj-lt"/>
              <a:cs typeface="Calibri" pitchFamily="34" charset="0"/>
            </a:rPr>
            <a:t> </a:t>
          </a:r>
          <a:r>
            <a:rPr lang="en-US" sz="2000" kern="1200" dirty="0" err="1">
              <a:latin typeface="+mj-lt"/>
              <a:cs typeface="Calibri" pitchFamily="34" charset="0"/>
            </a:rPr>
            <a:t>vấn</a:t>
          </a:r>
          <a:r>
            <a:rPr lang="en-US" sz="2000" kern="1200" dirty="0">
              <a:latin typeface="+mj-lt"/>
              <a:cs typeface="Calibri" pitchFamily="34" charset="0"/>
            </a:rPr>
            <a:t> </a:t>
          </a:r>
          <a:r>
            <a:rPr lang="vi-VN" sz="2000" kern="1200" dirty="0">
              <a:latin typeface="+mj-lt"/>
              <a:cs typeface="Calibri" pitchFamily="34" charset="0"/>
            </a:rPr>
            <a:t>thứ hai (hoặc thứ ba)</a:t>
          </a:r>
          <a:endParaRPr lang="en-US" sz="2000" kern="1200" dirty="0">
            <a:latin typeface="+mj-lt"/>
            <a:cs typeface="Calibri" pitchFamily="34" charset="0"/>
          </a:endParaRPr>
        </a:p>
      </dsp:txBody>
      <dsp:txXfrm>
        <a:off x="6917725" y="2226566"/>
        <a:ext cx="1875408" cy="1875590"/>
      </dsp:txXfrm>
    </dsp:sp>
    <dsp:sp modelId="{7B6C3E42-F0BC-4D89-B0E9-14DF11087DA7}">
      <dsp:nvSpPr>
        <dsp:cNvPr id="0" name=""/>
        <dsp:cNvSpPr/>
      </dsp:nvSpPr>
      <dsp:spPr>
        <a:xfrm rot="2700000">
          <a:off x="3544829" y="1760946"/>
          <a:ext cx="2806336" cy="2806336"/>
        </a:xfrm>
        <a:prstGeom prst="teardrop">
          <a:avLst>
            <a:gd name="adj" fmla="val 10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722D44-7969-42B6-B488-AFDAC16E1322}">
      <dsp:nvSpPr>
        <dsp:cNvPr id="0" name=""/>
        <dsp:cNvSpPr/>
      </dsp:nvSpPr>
      <dsp:spPr>
        <a:xfrm>
          <a:off x="3634845" y="1851349"/>
          <a:ext cx="2626303" cy="2626024"/>
        </a:xfrm>
        <a:prstGeom prst="ellipse">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vi-VN" sz="2000" kern="1200" dirty="0">
              <a:latin typeface="+mj-lt"/>
              <a:cs typeface="Calibri" pitchFamily="34" charset="0"/>
            </a:rPr>
            <a:t>Không n</a:t>
          </a:r>
          <a:r>
            <a:rPr lang="en-US" sz="2000" kern="1200" dirty="0" err="1">
              <a:latin typeface="+mj-lt"/>
              <a:cs typeface="Calibri" pitchFamily="34" charset="0"/>
            </a:rPr>
            <a:t>hận</a:t>
          </a:r>
          <a:r>
            <a:rPr lang="en-US" sz="2000" kern="1200" dirty="0">
              <a:latin typeface="+mj-lt"/>
              <a:cs typeface="Calibri" pitchFamily="34" charset="0"/>
            </a:rPr>
            <a:t> </a:t>
          </a:r>
          <a:r>
            <a:rPr lang="en-US" sz="2000" kern="1200" dirty="0" err="1">
              <a:latin typeface="+mj-lt"/>
              <a:cs typeface="Calibri" pitchFamily="34" charset="0"/>
            </a:rPr>
            <a:t>được</a:t>
          </a:r>
          <a:r>
            <a:rPr lang="en-US" sz="2000" kern="1200" dirty="0">
              <a:latin typeface="+mj-lt"/>
              <a:cs typeface="Calibri" pitchFamily="34" charset="0"/>
            </a:rPr>
            <a:t> </a:t>
          </a:r>
          <a:r>
            <a:rPr lang="en-US" sz="2000" kern="1200" dirty="0" err="1">
              <a:latin typeface="+mj-lt"/>
              <a:cs typeface="Calibri" pitchFamily="34" charset="0"/>
            </a:rPr>
            <a:t>trả</a:t>
          </a:r>
          <a:r>
            <a:rPr lang="en-US" sz="2000" kern="1200" dirty="0">
              <a:latin typeface="+mj-lt"/>
              <a:cs typeface="Calibri" pitchFamily="34" charset="0"/>
            </a:rPr>
            <a:t> </a:t>
          </a:r>
          <a:r>
            <a:rPr lang="en-US" sz="2000" kern="1200" dirty="0" err="1">
              <a:latin typeface="+mj-lt"/>
              <a:cs typeface="Calibri" pitchFamily="34" charset="0"/>
            </a:rPr>
            <a:t>lời</a:t>
          </a:r>
          <a:r>
            <a:rPr lang="en-US" sz="2000" kern="1200" dirty="0">
              <a:latin typeface="+mj-lt"/>
              <a:cs typeface="Calibri" pitchFamily="34" charset="0"/>
            </a:rPr>
            <a:t> </a:t>
          </a:r>
          <a:r>
            <a:rPr lang="en-US" sz="2000" kern="1200" dirty="0" err="1">
              <a:latin typeface="+mj-lt"/>
              <a:cs typeface="Calibri" pitchFamily="34" charset="0"/>
            </a:rPr>
            <a:t>sau</a:t>
          </a:r>
          <a:r>
            <a:rPr lang="en-US" sz="2000" kern="1200" dirty="0">
              <a:latin typeface="+mj-lt"/>
              <a:cs typeface="Calibri" pitchFamily="34" charset="0"/>
            </a:rPr>
            <a:t>  </a:t>
          </a:r>
          <a:r>
            <a:rPr lang="en-US" sz="2000" kern="1200" dirty="0" err="1">
              <a:latin typeface="+mj-lt"/>
              <a:cs typeface="Calibri" pitchFamily="34" charset="0"/>
            </a:rPr>
            <a:t>buổi</a:t>
          </a:r>
          <a:r>
            <a:rPr lang="en-US" sz="2000" kern="1200" dirty="0">
              <a:latin typeface="+mj-lt"/>
              <a:cs typeface="Calibri" pitchFamily="34" charset="0"/>
            </a:rPr>
            <a:t> </a:t>
          </a:r>
          <a:r>
            <a:rPr lang="en-US" sz="2000" kern="1200" dirty="0" err="1">
              <a:latin typeface="+mj-lt"/>
              <a:cs typeface="Calibri" pitchFamily="34" charset="0"/>
            </a:rPr>
            <a:t>phỏng</a:t>
          </a:r>
          <a:r>
            <a:rPr lang="en-US" sz="2000" kern="1200" dirty="0">
              <a:latin typeface="+mj-lt"/>
              <a:cs typeface="Calibri" pitchFamily="34" charset="0"/>
            </a:rPr>
            <a:t> </a:t>
          </a:r>
          <a:r>
            <a:rPr lang="en-US" sz="2000" kern="1200" dirty="0" err="1">
              <a:latin typeface="+mj-lt"/>
              <a:cs typeface="Calibri" pitchFamily="34" charset="0"/>
            </a:rPr>
            <a:t>vấn</a:t>
          </a:r>
          <a:r>
            <a:rPr lang="en-US" sz="2000" kern="1200" dirty="0">
              <a:latin typeface="+mj-lt"/>
              <a:cs typeface="Calibri" pitchFamily="34" charset="0"/>
            </a:rPr>
            <a:t> </a:t>
          </a:r>
          <a:r>
            <a:rPr lang="en-US" sz="2000" kern="1200" dirty="0" err="1">
              <a:latin typeface="+mj-lt"/>
              <a:cs typeface="Calibri" pitchFamily="34" charset="0"/>
            </a:rPr>
            <a:t>đầu</a:t>
          </a:r>
          <a:r>
            <a:rPr lang="en-US" sz="2000" kern="1200" dirty="0">
              <a:latin typeface="+mj-lt"/>
              <a:cs typeface="Calibri" pitchFamily="34" charset="0"/>
            </a:rPr>
            <a:t> </a:t>
          </a:r>
          <a:r>
            <a:rPr lang="en-US" sz="2000" kern="1200" dirty="0" err="1">
              <a:latin typeface="+mj-lt"/>
              <a:cs typeface="Calibri" pitchFamily="34" charset="0"/>
            </a:rPr>
            <a:t>tiên</a:t>
          </a:r>
          <a:endParaRPr lang="en-US" sz="2000" kern="1200" dirty="0">
            <a:latin typeface="+mj-lt"/>
            <a:cs typeface="Calibri" pitchFamily="34" charset="0"/>
          </a:endParaRPr>
        </a:p>
      </dsp:txBody>
      <dsp:txXfrm>
        <a:off x="4010293" y="2226566"/>
        <a:ext cx="1875408" cy="1875590"/>
      </dsp:txXfrm>
    </dsp:sp>
    <dsp:sp modelId="{CAB0CADE-2413-4178-BC3C-A2378067A12F}">
      <dsp:nvSpPr>
        <dsp:cNvPr id="0" name=""/>
        <dsp:cNvSpPr/>
      </dsp:nvSpPr>
      <dsp:spPr>
        <a:xfrm rot="2700000">
          <a:off x="637397" y="1760946"/>
          <a:ext cx="2806336" cy="2806336"/>
        </a:xfrm>
        <a:prstGeom prst="teardrop">
          <a:avLst>
            <a:gd name="adj" fmla="val 10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6A1124-87CD-4683-809B-B18F991F2F95}">
      <dsp:nvSpPr>
        <dsp:cNvPr id="0" name=""/>
        <dsp:cNvSpPr/>
      </dsp:nvSpPr>
      <dsp:spPr>
        <a:xfrm>
          <a:off x="727413" y="1851349"/>
          <a:ext cx="2626303" cy="2626024"/>
        </a:xfrm>
        <a:prstGeom prst="ellipse">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mj-lt"/>
              <a:cs typeface="Calibri" pitchFamily="34" charset="0"/>
            </a:rPr>
            <a:t>Chỉ</a:t>
          </a:r>
          <a:r>
            <a:rPr lang="en-US" sz="2000" kern="1200" dirty="0">
              <a:latin typeface="+mj-lt"/>
              <a:cs typeface="Calibri" pitchFamily="34" charset="0"/>
            </a:rPr>
            <a:t> </a:t>
          </a:r>
          <a:r>
            <a:rPr lang="en-US" sz="2000" kern="1200" dirty="0" err="1">
              <a:latin typeface="+mj-lt"/>
              <a:cs typeface="Calibri" pitchFamily="34" charset="0"/>
            </a:rPr>
            <a:t>nhận</a:t>
          </a:r>
          <a:r>
            <a:rPr lang="en-US" sz="2000" kern="1200" dirty="0">
              <a:latin typeface="+mj-lt"/>
              <a:cs typeface="Calibri" pitchFamily="34" charset="0"/>
            </a:rPr>
            <a:t> </a:t>
          </a:r>
          <a:r>
            <a:rPr lang="en-US" sz="2000" kern="1200" dirty="0" err="1">
              <a:latin typeface="+mj-lt"/>
              <a:cs typeface="Calibri" pitchFamily="34" charset="0"/>
            </a:rPr>
            <a:t>được</a:t>
          </a:r>
          <a:r>
            <a:rPr lang="en-US" sz="2000" kern="1200" dirty="0">
              <a:latin typeface="+mj-lt"/>
              <a:cs typeface="Calibri" pitchFamily="34" charset="0"/>
            </a:rPr>
            <a:t> </a:t>
          </a:r>
          <a:r>
            <a:rPr lang="en-US" sz="2000" kern="1200" dirty="0" err="1">
              <a:latin typeface="+mj-lt"/>
              <a:cs typeface="Calibri" pitchFamily="34" charset="0"/>
            </a:rPr>
            <a:t>một</a:t>
          </a:r>
          <a:r>
            <a:rPr lang="en-US" sz="2000" kern="1200" dirty="0">
              <a:latin typeface="+mj-lt"/>
              <a:cs typeface="Calibri" pitchFamily="34" charset="0"/>
            </a:rPr>
            <a:t> </a:t>
          </a:r>
          <a:r>
            <a:rPr lang="en-US" sz="2000" kern="1200" dirty="0" err="1">
              <a:latin typeface="+mj-lt"/>
              <a:cs typeface="Calibri" pitchFamily="34" charset="0"/>
            </a:rPr>
            <a:t>bức</a:t>
          </a:r>
          <a:r>
            <a:rPr lang="en-US" sz="2000" kern="1200" dirty="0">
              <a:latin typeface="+mj-lt"/>
              <a:cs typeface="Calibri" pitchFamily="34" charset="0"/>
            </a:rPr>
            <a:t> </a:t>
          </a:r>
          <a:r>
            <a:rPr lang="en-US" sz="2000" kern="1200" dirty="0" err="1">
              <a:latin typeface="+mj-lt"/>
              <a:cs typeface="Calibri" pitchFamily="34" charset="0"/>
            </a:rPr>
            <a:t>thư</a:t>
          </a:r>
          <a:r>
            <a:rPr lang="en-US" sz="2000" kern="1200" dirty="0">
              <a:latin typeface="+mj-lt"/>
              <a:cs typeface="Calibri" pitchFamily="34" charset="0"/>
            </a:rPr>
            <a:t> </a:t>
          </a:r>
          <a:r>
            <a:rPr lang="en-US" sz="2000" kern="1200" dirty="0" err="1">
              <a:latin typeface="+mj-lt"/>
              <a:cs typeface="Calibri" pitchFamily="34" charset="0"/>
            </a:rPr>
            <a:t>mẫu</a:t>
          </a:r>
          <a:r>
            <a:rPr lang="en-US" sz="2000" kern="1200" dirty="0">
              <a:latin typeface="+mj-lt"/>
              <a:cs typeface="Calibri" pitchFamily="34" charset="0"/>
            </a:rPr>
            <a:t> </a:t>
          </a:r>
          <a:r>
            <a:rPr lang="en-US" sz="2000" kern="1200" dirty="0" err="1">
              <a:latin typeface="+mj-lt"/>
              <a:cs typeface="Calibri" pitchFamily="34" charset="0"/>
            </a:rPr>
            <a:t>sau</a:t>
          </a:r>
          <a:r>
            <a:rPr lang="en-US" sz="2000" kern="1200" dirty="0">
              <a:latin typeface="+mj-lt"/>
              <a:cs typeface="Calibri" pitchFamily="34" charset="0"/>
            </a:rPr>
            <a:t> </a:t>
          </a:r>
          <a:r>
            <a:rPr lang="en-US" sz="2000" kern="1200" dirty="0" err="1">
              <a:latin typeface="+mj-lt"/>
              <a:cs typeface="Calibri" pitchFamily="34" charset="0"/>
            </a:rPr>
            <a:t>khi</a:t>
          </a:r>
          <a:r>
            <a:rPr lang="en-US" sz="2000" kern="1200" dirty="0">
              <a:latin typeface="+mj-lt"/>
              <a:cs typeface="Calibri" pitchFamily="34" charset="0"/>
            </a:rPr>
            <a:t> </a:t>
          </a:r>
          <a:r>
            <a:rPr lang="vi-VN" sz="2000" kern="1200" dirty="0">
              <a:latin typeface="+mj-lt"/>
              <a:cs typeface="Calibri" pitchFamily="34" charset="0"/>
            </a:rPr>
            <a:t>gởi đơn xin việc </a:t>
          </a:r>
          <a:r>
            <a:rPr lang="en-US" sz="2000" kern="1200" dirty="0">
              <a:latin typeface="+mj-lt"/>
              <a:cs typeface="Calibri" pitchFamily="34" charset="0"/>
            </a:rPr>
            <a:t>ban </a:t>
          </a:r>
          <a:r>
            <a:rPr lang="en-US" sz="2000" kern="1200" dirty="0" err="1">
              <a:latin typeface="+mj-lt"/>
              <a:cs typeface="Calibri" pitchFamily="34" charset="0"/>
            </a:rPr>
            <a:t>đầu</a:t>
          </a:r>
          <a:endParaRPr lang="en-US" sz="2000" kern="1200" dirty="0">
            <a:latin typeface="+mj-lt"/>
            <a:cs typeface="Calibri" pitchFamily="34" charset="0"/>
          </a:endParaRPr>
        </a:p>
      </dsp:txBody>
      <dsp:txXfrm>
        <a:off x="1102861" y="2226566"/>
        <a:ext cx="1875408" cy="187559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82F244-A93D-2946-9675-0D1998FE07C3}">
      <dsp:nvSpPr>
        <dsp:cNvPr id="0" name=""/>
        <dsp:cNvSpPr/>
      </dsp:nvSpPr>
      <dsp:spPr>
        <a:xfrm rot="16200000">
          <a:off x="-485318" y="489288"/>
          <a:ext cx="4797427" cy="3818851"/>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7800" bIns="0" numCol="1" spcCol="1270" anchor="ctr" anchorCtr="0">
          <a:noAutofit/>
        </a:bodyPr>
        <a:lstStyle/>
        <a:p>
          <a:pPr marL="0" lvl="0" indent="0" algn="ctr" defTabSz="1244600">
            <a:lnSpc>
              <a:spcPct val="90000"/>
            </a:lnSpc>
            <a:spcBef>
              <a:spcPct val="0"/>
            </a:spcBef>
            <a:spcAft>
              <a:spcPct val="35000"/>
            </a:spcAft>
            <a:buNone/>
          </a:pPr>
          <a:r>
            <a:rPr lang="en-US" sz="2800" kern="1200" dirty="0" err="1">
              <a:latin typeface="+mj-lt"/>
              <a:cs typeface="Calibri" pitchFamily="34" charset="0"/>
            </a:rPr>
            <a:t>Ngay</a:t>
          </a:r>
          <a:r>
            <a:rPr lang="en-US" sz="2800" kern="1200" dirty="0">
              <a:latin typeface="+mj-lt"/>
              <a:cs typeface="Calibri" pitchFamily="34" charset="0"/>
            </a:rPr>
            <a:t> </a:t>
          </a:r>
          <a:r>
            <a:rPr lang="en-US" sz="2800" kern="1200" dirty="0" err="1">
              <a:latin typeface="+mj-lt"/>
              <a:cs typeface="Calibri" pitchFamily="34" charset="0"/>
            </a:rPr>
            <a:t>sau</a:t>
          </a:r>
          <a:r>
            <a:rPr lang="en-US" sz="2800" kern="1200" dirty="0">
              <a:latin typeface="+mj-lt"/>
              <a:cs typeface="Calibri" pitchFamily="34" charset="0"/>
            </a:rPr>
            <a:t> </a:t>
          </a:r>
          <a:r>
            <a:rPr lang="en-US" sz="2800" kern="1200" dirty="0" err="1">
              <a:latin typeface="+mj-lt"/>
              <a:cs typeface="Calibri" pitchFamily="34" charset="0"/>
            </a:rPr>
            <a:t>buổi</a:t>
          </a:r>
          <a:r>
            <a:rPr lang="en-US" sz="2800" kern="1200" dirty="0">
              <a:latin typeface="+mj-lt"/>
              <a:cs typeface="Calibri" pitchFamily="34" charset="0"/>
            </a:rPr>
            <a:t> </a:t>
          </a:r>
          <a:r>
            <a:rPr lang="en-US" sz="2800" kern="1200" dirty="0" err="1">
              <a:latin typeface="+mj-lt"/>
              <a:cs typeface="Calibri" pitchFamily="34" charset="0"/>
            </a:rPr>
            <a:t>phỏng</a:t>
          </a:r>
          <a:r>
            <a:rPr lang="en-US" sz="2800" kern="1200" dirty="0">
              <a:latin typeface="+mj-lt"/>
              <a:cs typeface="Calibri" pitchFamily="34" charset="0"/>
            </a:rPr>
            <a:t> </a:t>
          </a:r>
          <a:r>
            <a:rPr lang="en-US" sz="2800" kern="1200" dirty="0" err="1">
              <a:latin typeface="+mj-lt"/>
              <a:cs typeface="Calibri" pitchFamily="34" charset="0"/>
            </a:rPr>
            <a:t>vấn</a:t>
          </a:r>
          <a:r>
            <a:rPr lang="en-US" sz="2800" kern="1200" dirty="0">
              <a:latin typeface="+mj-lt"/>
              <a:cs typeface="Calibri" pitchFamily="34" charset="0"/>
            </a:rPr>
            <a:t>, </a:t>
          </a:r>
          <a:r>
            <a:rPr lang="vi-VN" sz="2800" kern="1200" dirty="0">
              <a:latin typeface="+mj-lt"/>
              <a:cs typeface="Calibri" pitchFamily="34" charset="0"/>
            </a:rPr>
            <a:t>đánh giá</a:t>
          </a:r>
          <a:r>
            <a:rPr lang="en-US" sz="2800" kern="1200" dirty="0">
              <a:latin typeface="+mj-lt"/>
              <a:cs typeface="Calibri" pitchFamily="34" charset="0"/>
            </a:rPr>
            <a:t> </a:t>
          </a:r>
          <a:r>
            <a:rPr lang="en-US" sz="2800" kern="1200" dirty="0" err="1">
              <a:latin typeface="+mj-lt"/>
              <a:cs typeface="Calibri" pitchFamily="34" charset="0"/>
            </a:rPr>
            <a:t>hiệu</a:t>
          </a:r>
          <a:r>
            <a:rPr lang="en-US" sz="2800" kern="1200" dirty="0">
              <a:latin typeface="+mj-lt"/>
              <a:cs typeface="Calibri" pitchFamily="34" charset="0"/>
            </a:rPr>
            <a:t> </a:t>
          </a:r>
          <a:r>
            <a:rPr lang="en-US" sz="2800" kern="1200" dirty="0" err="1">
              <a:latin typeface="+mj-lt"/>
              <a:cs typeface="Calibri" pitchFamily="34" charset="0"/>
            </a:rPr>
            <a:t>suất</a:t>
          </a:r>
          <a:r>
            <a:rPr lang="en-US" sz="2800" kern="1200" dirty="0">
              <a:latin typeface="+mj-lt"/>
              <a:cs typeface="Calibri" pitchFamily="34" charset="0"/>
            </a:rPr>
            <a:t> </a:t>
          </a:r>
          <a:r>
            <a:rPr lang="en-US" sz="2800" kern="1200" dirty="0" err="1">
              <a:latin typeface="+mj-lt"/>
              <a:cs typeface="Calibri" pitchFamily="34" charset="0"/>
            </a:rPr>
            <a:t>của</a:t>
          </a:r>
          <a:r>
            <a:rPr lang="en-US" sz="2800" kern="1200" dirty="0">
              <a:latin typeface="+mj-lt"/>
              <a:cs typeface="Calibri" pitchFamily="34" charset="0"/>
            </a:rPr>
            <a:t> </a:t>
          </a:r>
          <a:r>
            <a:rPr lang="en-US" sz="2800" kern="1200" dirty="0" err="1">
              <a:latin typeface="+mj-lt"/>
              <a:cs typeface="Calibri" pitchFamily="34" charset="0"/>
            </a:rPr>
            <a:t>bạn</a:t>
          </a:r>
          <a:r>
            <a:rPr lang="en-US" sz="2800" kern="1200" dirty="0">
              <a:latin typeface="+mj-lt"/>
              <a:cs typeface="Calibri" pitchFamily="34" charset="0"/>
            </a:rPr>
            <a:t>, </a:t>
          </a:r>
          <a:r>
            <a:rPr lang="en-US" sz="2800" kern="1200" dirty="0" err="1">
              <a:latin typeface="+mj-lt"/>
              <a:cs typeface="Calibri" pitchFamily="34" charset="0"/>
            </a:rPr>
            <a:t>sơ</a:t>
          </a:r>
          <a:r>
            <a:rPr lang="en-US" sz="2800" kern="1200" dirty="0">
              <a:latin typeface="+mj-lt"/>
              <a:cs typeface="Calibri" pitchFamily="34" charset="0"/>
            </a:rPr>
            <a:t> </a:t>
          </a:r>
          <a:r>
            <a:rPr lang="en-US" sz="2800" kern="1200" dirty="0" err="1">
              <a:latin typeface="+mj-lt"/>
              <a:cs typeface="Calibri" pitchFamily="34" charset="0"/>
            </a:rPr>
            <a:t>yếu</a:t>
          </a:r>
          <a:r>
            <a:rPr lang="en-US" sz="2800" kern="1200" dirty="0">
              <a:latin typeface="+mj-lt"/>
              <a:cs typeface="Calibri" pitchFamily="34" charset="0"/>
            </a:rPr>
            <a:t> </a:t>
          </a:r>
          <a:r>
            <a:rPr lang="en-US" sz="2800" kern="1200" dirty="0" err="1">
              <a:latin typeface="+mj-lt"/>
              <a:cs typeface="Calibri" pitchFamily="34" charset="0"/>
            </a:rPr>
            <a:t>lý</a:t>
          </a:r>
          <a:r>
            <a:rPr lang="en-US" sz="2800" kern="1200" dirty="0">
              <a:latin typeface="+mj-lt"/>
              <a:cs typeface="Calibri" pitchFamily="34" charset="0"/>
            </a:rPr>
            <a:t> </a:t>
          </a:r>
          <a:r>
            <a:rPr lang="en-US" sz="2800" kern="1200" dirty="0" err="1">
              <a:latin typeface="+mj-lt"/>
              <a:cs typeface="Calibri" pitchFamily="34" charset="0"/>
            </a:rPr>
            <a:t>lịch</a:t>
          </a:r>
          <a:r>
            <a:rPr lang="en-US" sz="2800" kern="1200" dirty="0">
              <a:latin typeface="+mj-lt"/>
              <a:cs typeface="Calibri" pitchFamily="34" charset="0"/>
            </a:rPr>
            <a:t> </a:t>
          </a:r>
          <a:r>
            <a:rPr lang="en-US" sz="2800" kern="1200" dirty="0" err="1">
              <a:latin typeface="+mj-lt"/>
              <a:cs typeface="Calibri" pitchFamily="34" charset="0"/>
            </a:rPr>
            <a:t>của</a:t>
          </a:r>
          <a:r>
            <a:rPr lang="en-US" sz="2800" kern="1200" dirty="0">
              <a:latin typeface="+mj-lt"/>
              <a:cs typeface="Calibri" pitchFamily="34" charset="0"/>
            </a:rPr>
            <a:t> </a:t>
          </a:r>
          <a:r>
            <a:rPr lang="en-US" sz="2800" kern="1200" dirty="0" err="1">
              <a:latin typeface="+mj-lt"/>
              <a:cs typeface="Calibri" pitchFamily="34" charset="0"/>
            </a:rPr>
            <a:t>bạn</a:t>
          </a:r>
          <a:r>
            <a:rPr lang="en-US" sz="2800" kern="1200" dirty="0">
              <a:latin typeface="+mj-lt"/>
              <a:cs typeface="Calibri" pitchFamily="34" charset="0"/>
            </a:rPr>
            <a:t>, </a:t>
          </a:r>
          <a:r>
            <a:rPr lang="en-US" sz="2800" kern="1200" dirty="0" err="1">
              <a:latin typeface="+mj-lt"/>
              <a:cs typeface="Calibri" pitchFamily="34" charset="0"/>
            </a:rPr>
            <a:t>và</a:t>
          </a:r>
          <a:r>
            <a:rPr lang="en-US" sz="2800" kern="1200" dirty="0">
              <a:latin typeface="+mj-lt"/>
              <a:cs typeface="Calibri" pitchFamily="34" charset="0"/>
            </a:rPr>
            <a:t> </a:t>
          </a:r>
          <a:r>
            <a:rPr lang="en-US" sz="2800" kern="1200" dirty="0" err="1">
              <a:latin typeface="+mj-lt"/>
              <a:cs typeface="Calibri" pitchFamily="34" charset="0"/>
            </a:rPr>
            <a:t>thư</a:t>
          </a:r>
          <a:r>
            <a:rPr lang="en-US" sz="2800" kern="1200" dirty="0">
              <a:latin typeface="+mj-lt"/>
              <a:cs typeface="Calibri" pitchFamily="34" charset="0"/>
            </a:rPr>
            <a:t> </a:t>
          </a:r>
          <a:r>
            <a:rPr lang="en-US" sz="2800" kern="1200" dirty="0" err="1">
              <a:latin typeface="+mj-lt"/>
              <a:cs typeface="Calibri" pitchFamily="34" charset="0"/>
            </a:rPr>
            <a:t>giới</a:t>
          </a:r>
          <a:r>
            <a:rPr lang="en-US" sz="2800" kern="1200" dirty="0">
              <a:latin typeface="+mj-lt"/>
              <a:cs typeface="Calibri" pitchFamily="34" charset="0"/>
            </a:rPr>
            <a:t> </a:t>
          </a:r>
          <a:r>
            <a:rPr lang="en-US" sz="2800" kern="1200" dirty="0" err="1">
              <a:latin typeface="+mj-lt"/>
              <a:cs typeface="Calibri" pitchFamily="34" charset="0"/>
            </a:rPr>
            <a:t>thiệu</a:t>
          </a:r>
          <a:r>
            <a:rPr lang="en-US" sz="2800" kern="1200" dirty="0">
              <a:latin typeface="+mj-lt"/>
              <a:cs typeface="Calibri" pitchFamily="34" charset="0"/>
            </a:rPr>
            <a:t> </a:t>
          </a:r>
          <a:r>
            <a:rPr lang="en-US" sz="2800" kern="1200" dirty="0" err="1">
              <a:latin typeface="+mj-lt"/>
              <a:cs typeface="Calibri" pitchFamily="34" charset="0"/>
            </a:rPr>
            <a:t>của</a:t>
          </a:r>
          <a:r>
            <a:rPr lang="en-US" sz="2800" kern="1200" dirty="0">
              <a:latin typeface="+mj-lt"/>
              <a:cs typeface="Calibri" pitchFamily="34" charset="0"/>
            </a:rPr>
            <a:t> </a:t>
          </a:r>
          <a:r>
            <a:rPr lang="en-US" sz="2800" kern="1200" dirty="0" err="1">
              <a:latin typeface="+mj-lt"/>
              <a:cs typeface="Calibri" pitchFamily="34" charset="0"/>
            </a:rPr>
            <a:t>bạn</a:t>
          </a:r>
          <a:endParaRPr lang="en-US" sz="2800" kern="1200" dirty="0">
            <a:latin typeface="+mj-lt"/>
            <a:cs typeface="Calibri" pitchFamily="34" charset="0"/>
          </a:endParaRPr>
        </a:p>
      </dsp:txBody>
      <dsp:txXfrm rot="5400000">
        <a:off x="3970" y="959485"/>
        <a:ext cx="3818851" cy="2878457"/>
      </dsp:txXfrm>
    </dsp:sp>
    <dsp:sp modelId="{EBAE9360-B088-B64D-9CEE-545BE1C185F7}">
      <dsp:nvSpPr>
        <dsp:cNvPr id="0" name=""/>
        <dsp:cNvSpPr/>
      </dsp:nvSpPr>
      <dsp:spPr>
        <a:xfrm rot="16200000">
          <a:off x="3619947" y="489288"/>
          <a:ext cx="4797427" cy="3818851"/>
        </a:xfrm>
        <a:prstGeom prst="flowChartManualOperati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7800" bIns="0" numCol="1" spcCol="1270" anchor="ctr" anchorCtr="0">
          <a:noAutofit/>
        </a:bodyPr>
        <a:lstStyle/>
        <a:p>
          <a:pPr marL="0" lvl="0" indent="0" algn="ctr" defTabSz="1244600">
            <a:lnSpc>
              <a:spcPct val="90000"/>
            </a:lnSpc>
            <a:spcBef>
              <a:spcPct val="0"/>
            </a:spcBef>
            <a:spcAft>
              <a:spcPct val="35000"/>
            </a:spcAft>
            <a:buNone/>
          </a:pPr>
          <a:r>
            <a:rPr lang="vi-VN" sz="2800" kern="1200" dirty="0"/>
            <a:t>G</a:t>
          </a:r>
          <a:r>
            <a:rPr lang="en-US" sz="2800" kern="1200" dirty="0" err="1"/>
            <a:t>ửi</a:t>
          </a:r>
          <a:r>
            <a:rPr lang="en-US" sz="2800" kern="1200" dirty="0"/>
            <a:t> </a:t>
          </a:r>
          <a:r>
            <a:rPr lang="en-US" sz="2800" kern="1200" dirty="0" err="1"/>
            <a:t>một</a:t>
          </a:r>
          <a:r>
            <a:rPr lang="en-US" sz="2800" kern="1200" dirty="0"/>
            <a:t> email </a:t>
          </a:r>
          <a:r>
            <a:rPr lang="en-US" sz="2800" kern="1200" dirty="0" err="1"/>
            <a:t>cám</a:t>
          </a:r>
          <a:r>
            <a:rPr lang="en-US" sz="2800" kern="1200" dirty="0"/>
            <a:t> </a:t>
          </a:r>
          <a:r>
            <a:rPr lang="en-US" sz="2800" kern="1200" dirty="0" err="1"/>
            <a:t>ơn</a:t>
          </a:r>
          <a:r>
            <a:rPr lang="en-US" sz="2800" kern="1200" dirty="0"/>
            <a:t> </a:t>
          </a:r>
          <a:r>
            <a:rPr lang="en-US" sz="2800" kern="1200" dirty="0" err="1"/>
            <a:t>ngắn</a:t>
          </a:r>
          <a:r>
            <a:rPr lang="en-US" sz="2800" kern="1200" dirty="0"/>
            <a:t> </a:t>
          </a:r>
          <a:r>
            <a:rPr lang="en-US" sz="2800" kern="1200" dirty="0" err="1"/>
            <a:t>sau</a:t>
          </a:r>
          <a:r>
            <a:rPr lang="en-US" sz="2800" kern="1200" dirty="0"/>
            <a:t> </a:t>
          </a:r>
          <a:r>
            <a:rPr lang="en-US" sz="2800" kern="1200" dirty="0" err="1"/>
            <a:t>phỏng</a:t>
          </a:r>
          <a:r>
            <a:rPr lang="en-US" sz="2800" kern="1200" dirty="0"/>
            <a:t> </a:t>
          </a:r>
          <a:r>
            <a:rPr lang="en-US" sz="2800" kern="1200" dirty="0" err="1"/>
            <a:t>vấn</a:t>
          </a:r>
          <a:endParaRPr lang="en-US" sz="2800" kern="1200" dirty="0">
            <a:latin typeface="+mj-lt"/>
            <a:cs typeface="Calibri" pitchFamily="34" charset="0"/>
          </a:endParaRPr>
        </a:p>
      </dsp:txBody>
      <dsp:txXfrm rot="5400000">
        <a:off x="4109235" y="959485"/>
        <a:ext cx="3818851" cy="28784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FE6247-E1D2-304C-9C71-881A081803F6}">
      <dsp:nvSpPr>
        <dsp:cNvPr id="0" name=""/>
        <dsp:cNvSpPr/>
      </dsp:nvSpPr>
      <dsp:spPr>
        <a:xfrm>
          <a:off x="766914" y="1566"/>
          <a:ext cx="2584474" cy="1292237"/>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rtl="0">
            <a:lnSpc>
              <a:spcPct val="90000"/>
            </a:lnSpc>
            <a:spcBef>
              <a:spcPct val="0"/>
            </a:spcBef>
            <a:spcAft>
              <a:spcPct val="35000"/>
            </a:spcAft>
            <a:buNone/>
          </a:pPr>
          <a:r>
            <a:rPr lang="en-US" sz="3200" kern="1200" dirty="0"/>
            <a:t>Résumé</a:t>
          </a:r>
        </a:p>
      </dsp:txBody>
      <dsp:txXfrm>
        <a:off x="804762" y="39414"/>
        <a:ext cx="2508778" cy="1216541"/>
      </dsp:txXfrm>
    </dsp:sp>
    <dsp:sp modelId="{5867567A-4BDF-2B4C-8D9F-F0BB1ACA1BB6}">
      <dsp:nvSpPr>
        <dsp:cNvPr id="0" name=""/>
        <dsp:cNvSpPr/>
      </dsp:nvSpPr>
      <dsp:spPr>
        <a:xfrm>
          <a:off x="1025362" y="1293803"/>
          <a:ext cx="258447" cy="969178"/>
        </a:xfrm>
        <a:custGeom>
          <a:avLst/>
          <a:gdLst/>
          <a:ahLst/>
          <a:cxnLst/>
          <a:rect l="0" t="0" r="0" b="0"/>
          <a:pathLst>
            <a:path>
              <a:moveTo>
                <a:pt x="0" y="0"/>
              </a:moveTo>
              <a:lnTo>
                <a:pt x="0" y="969178"/>
              </a:lnTo>
              <a:lnTo>
                <a:pt x="258447" y="969178"/>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8842C8D-6BD3-3A46-8745-B28FD9E754D8}">
      <dsp:nvSpPr>
        <dsp:cNvPr id="0" name=""/>
        <dsp:cNvSpPr/>
      </dsp:nvSpPr>
      <dsp:spPr>
        <a:xfrm>
          <a:off x="1283809" y="1616862"/>
          <a:ext cx="5721675" cy="129223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33020" rIns="49530" bIns="33020" numCol="1" spcCol="1270" anchor="ctr" anchorCtr="0">
          <a:noAutofit/>
        </a:bodyPr>
        <a:lstStyle/>
        <a:p>
          <a:pPr marL="0" lvl="0" indent="0" algn="ctr" defTabSz="1155700" rtl="0">
            <a:lnSpc>
              <a:spcPct val="90000"/>
            </a:lnSpc>
            <a:spcBef>
              <a:spcPct val="0"/>
            </a:spcBef>
            <a:spcAft>
              <a:spcPct val="35000"/>
            </a:spcAft>
            <a:buNone/>
          </a:pPr>
          <a:r>
            <a:rPr lang="en-US" sz="2600" kern="1200" dirty="0" err="1"/>
            <a:t>Giới</a:t>
          </a:r>
          <a:r>
            <a:rPr lang="en-US" sz="2600" kern="1200" dirty="0"/>
            <a:t> </a:t>
          </a:r>
          <a:r>
            <a:rPr lang="en-US" sz="2600" kern="1200" dirty="0" err="1"/>
            <a:t>thiệu</a:t>
          </a:r>
          <a:r>
            <a:rPr lang="en-US" sz="2600" kern="1200" dirty="0"/>
            <a:t> </a:t>
          </a:r>
          <a:r>
            <a:rPr lang="en-US" sz="2600" kern="1200" dirty="0" err="1"/>
            <a:t>vê</a:t>
          </a:r>
          <a:r>
            <a:rPr lang="en-US" sz="2600" kern="1200" dirty="0"/>
            <a:t>̀ </a:t>
          </a:r>
          <a:r>
            <a:rPr lang="en-US" sz="2600" kern="1200" dirty="0" err="1"/>
            <a:t>học</a:t>
          </a:r>
          <a:r>
            <a:rPr lang="en-US" sz="2600" kern="1200" dirty="0"/>
            <a:t> </a:t>
          </a:r>
          <a:r>
            <a:rPr lang="en-US" sz="2600" kern="1200" dirty="0" err="1"/>
            <a:t>vấn</a:t>
          </a:r>
          <a:r>
            <a:rPr lang="en-US" sz="2600" kern="1200" dirty="0"/>
            <a:t>, </a:t>
          </a:r>
          <a:r>
            <a:rPr lang="en-US" sz="2600" kern="1200" dirty="0" err="1"/>
            <a:t>công</a:t>
          </a:r>
          <a:r>
            <a:rPr lang="en-US" sz="2600" kern="1200" dirty="0"/>
            <a:t> </a:t>
          </a:r>
          <a:r>
            <a:rPr lang="en-US" sz="2600" kern="1200" dirty="0" err="1"/>
            <a:t>việc</a:t>
          </a:r>
          <a:r>
            <a:rPr lang="en-US" sz="2600" kern="1200" dirty="0"/>
            <a:t> </a:t>
          </a:r>
          <a:r>
            <a:rPr lang="en-US" sz="2600" kern="1200" dirty="0" err="1"/>
            <a:t>trong</a:t>
          </a:r>
          <a:r>
            <a:rPr lang="en-US" sz="2600" kern="1200" dirty="0"/>
            <a:t> quá </a:t>
          </a:r>
          <a:r>
            <a:rPr lang="en-US" sz="2600" kern="1200" dirty="0" err="1"/>
            <a:t>khư</a:t>
          </a:r>
          <a:r>
            <a:rPr lang="en-US" sz="2600" kern="1200" dirty="0"/>
            <a:t>́ </a:t>
          </a:r>
          <a:r>
            <a:rPr lang="en-US" sz="2600" kern="1200" dirty="0" err="1"/>
            <a:t>va</a:t>
          </a:r>
          <a:r>
            <a:rPr lang="en-US" sz="2600" kern="1200" dirty="0"/>
            <a:t>̀ </a:t>
          </a:r>
          <a:r>
            <a:rPr lang="en-US" sz="2600" kern="1200" dirty="0" err="1"/>
            <a:t>những</a:t>
          </a:r>
          <a:r>
            <a:rPr lang="en-US" sz="2600" kern="1200" dirty="0"/>
            <a:t> </a:t>
          </a:r>
          <a:r>
            <a:rPr lang="en-US" sz="2600" kern="1200" dirty="0" err="1"/>
            <a:t>năng</a:t>
          </a:r>
          <a:r>
            <a:rPr lang="en-US" sz="2600" kern="1200" dirty="0"/>
            <a:t> </a:t>
          </a:r>
          <a:r>
            <a:rPr lang="en-US" sz="2600" kern="1200" dirty="0" err="1"/>
            <a:t>lực</a:t>
          </a:r>
          <a:r>
            <a:rPr lang="en-US" sz="2600" kern="1200" dirty="0"/>
            <a:t> </a:t>
          </a:r>
          <a:r>
            <a:rPr lang="en-US" sz="2600" kern="1200" dirty="0" err="1"/>
            <a:t>khác</a:t>
          </a:r>
          <a:r>
            <a:rPr lang="en-US" sz="2600" kern="1200" dirty="0"/>
            <a:t> </a:t>
          </a:r>
          <a:r>
            <a:rPr lang="en-US" sz="2600" kern="1200" dirty="0" err="1"/>
            <a:t>của</a:t>
          </a:r>
          <a:r>
            <a:rPr lang="en-US" sz="2600" kern="1200" dirty="0"/>
            <a:t> </a:t>
          </a:r>
          <a:r>
            <a:rPr lang="en-US" sz="2600" kern="1200" dirty="0" err="1"/>
            <a:t>ứng</a:t>
          </a:r>
          <a:r>
            <a:rPr lang="en-US" sz="2600" kern="1200" dirty="0"/>
            <a:t> </a:t>
          </a:r>
          <a:r>
            <a:rPr lang="en-US" sz="2600" kern="1200" dirty="0" err="1"/>
            <a:t>viên</a:t>
          </a:r>
          <a:endParaRPr lang="en-US" sz="2600" kern="1200" dirty="0"/>
        </a:p>
      </dsp:txBody>
      <dsp:txXfrm>
        <a:off x="1321657" y="1654710"/>
        <a:ext cx="5645979" cy="1216541"/>
      </dsp:txXfrm>
    </dsp:sp>
    <dsp:sp modelId="{A587C1FE-882F-8847-8DCD-46620F8D53F9}">
      <dsp:nvSpPr>
        <dsp:cNvPr id="0" name=""/>
        <dsp:cNvSpPr/>
      </dsp:nvSpPr>
      <dsp:spPr>
        <a:xfrm>
          <a:off x="1025362" y="1293803"/>
          <a:ext cx="258447" cy="2584474"/>
        </a:xfrm>
        <a:custGeom>
          <a:avLst/>
          <a:gdLst/>
          <a:ahLst/>
          <a:cxnLst/>
          <a:rect l="0" t="0" r="0" b="0"/>
          <a:pathLst>
            <a:path>
              <a:moveTo>
                <a:pt x="0" y="0"/>
              </a:moveTo>
              <a:lnTo>
                <a:pt x="0" y="2584474"/>
              </a:lnTo>
              <a:lnTo>
                <a:pt x="258447" y="2584474"/>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D1BD681-D43B-8C42-8E7B-7A5934534469}">
      <dsp:nvSpPr>
        <dsp:cNvPr id="0" name=""/>
        <dsp:cNvSpPr/>
      </dsp:nvSpPr>
      <dsp:spPr>
        <a:xfrm>
          <a:off x="1283809" y="3232159"/>
          <a:ext cx="5721675" cy="129223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33020" rIns="49530" bIns="33020" numCol="1" spcCol="1270" anchor="ctr" anchorCtr="0">
          <a:noAutofit/>
        </a:bodyPr>
        <a:lstStyle/>
        <a:p>
          <a:pPr marL="0" lvl="0" indent="0" algn="ctr" defTabSz="1155700" rtl="0">
            <a:lnSpc>
              <a:spcPct val="90000"/>
            </a:lnSpc>
            <a:spcBef>
              <a:spcPct val="0"/>
            </a:spcBef>
            <a:spcAft>
              <a:spcPct val="35000"/>
            </a:spcAft>
            <a:buNone/>
          </a:pPr>
          <a:r>
            <a:rPr lang="en-US" sz="2600" kern="1200" dirty="0" err="1"/>
            <a:t>Tổng</a:t>
          </a:r>
          <a:r>
            <a:rPr lang="en-US" sz="2600" kern="1200" dirty="0"/>
            <a:t> </a:t>
          </a:r>
          <a:r>
            <a:rPr lang="en-US" sz="2600" kern="1200" dirty="0" err="1"/>
            <a:t>kết</a:t>
          </a:r>
          <a:r>
            <a:rPr lang="en-US" sz="2600" kern="1200" dirty="0"/>
            <a:t> </a:t>
          </a:r>
          <a:r>
            <a:rPr lang="en-US" sz="2600" kern="1200" dirty="0" err="1"/>
            <a:t>lịch</a:t>
          </a:r>
          <a:r>
            <a:rPr lang="en-US" sz="2600" kern="1200" dirty="0"/>
            <a:t> </a:t>
          </a:r>
          <a:r>
            <a:rPr lang="en-US" sz="2600" kern="1200" dirty="0" err="1"/>
            <a:t>sư</a:t>
          </a:r>
          <a:r>
            <a:rPr lang="en-US" sz="2600" kern="1200" dirty="0"/>
            <a:t>̉ </a:t>
          </a:r>
          <a:r>
            <a:rPr lang="en-US" sz="2600" kern="1200" dirty="0" err="1"/>
            <a:t>của</a:t>
          </a:r>
          <a:r>
            <a:rPr lang="en-US" sz="2600" kern="1200" dirty="0"/>
            <a:t> </a:t>
          </a:r>
          <a:r>
            <a:rPr lang="en-US" sz="2600" kern="1200" dirty="0" err="1"/>
            <a:t>bạn</a:t>
          </a:r>
          <a:r>
            <a:rPr lang="en-US" sz="2600" kern="1200" dirty="0"/>
            <a:t> </a:t>
          </a:r>
          <a:r>
            <a:rPr lang="en-US" sz="2600" kern="1200" dirty="0" err="1"/>
            <a:t>va</a:t>
          </a:r>
          <a:r>
            <a:rPr lang="en-US" sz="2600" kern="1200" dirty="0"/>
            <a:t>̀ </a:t>
          </a:r>
          <a:r>
            <a:rPr lang="en-US" sz="2600" kern="1200" dirty="0" err="1"/>
            <a:t>những</a:t>
          </a:r>
          <a:r>
            <a:rPr lang="en-US" sz="2600" kern="1200" dirty="0"/>
            <a:t> </a:t>
          </a:r>
          <a:r>
            <a:rPr lang="en-US" sz="2600" kern="1200" dirty="0" err="1"/>
            <a:t>năng</a:t>
          </a:r>
          <a:r>
            <a:rPr lang="en-US" sz="2600" kern="1200" dirty="0"/>
            <a:t> </a:t>
          </a:r>
          <a:r>
            <a:rPr lang="en-US" sz="2600" kern="1200" dirty="0" err="1"/>
            <a:t>lực</a:t>
          </a:r>
          <a:r>
            <a:rPr lang="en-US" sz="2600" kern="1200" dirty="0"/>
            <a:t> </a:t>
          </a:r>
          <a:r>
            <a:rPr lang="en-US" sz="2600" kern="1200" dirty="0" err="1"/>
            <a:t>cho</a:t>
          </a:r>
          <a:r>
            <a:rPr lang="en-US" sz="2600" kern="1200" dirty="0"/>
            <a:t> </a:t>
          </a:r>
          <a:r>
            <a:rPr lang="en-US" sz="2600" kern="1200" dirty="0" err="1"/>
            <a:t>một</a:t>
          </a:r>
          <a:r>
            <a:rPr lang="en-US" sz="2600" kern="1200" dirty="0"/>
            <a:t> </a:t>
          </a:r>
          <a:r>
            <a:rPr lang="en-US" sz="2600" kern="1200" dirty="0" err="1"/>
            <a:t>công</a:t>
          </a:r>
          <a:r>
            <a:rPr lang="en-US" sz="2600" kern="1200" dirty="0"/>
            <a:t> </a:t>
          </a:r>
          <a:r>
            <a:rPr lang="en-US" sz="2600" kern="1200" dirty="0" err="1"/>
            <a:t>việc</a:t>
          </a:r>
          <a:r>
            <a:rPr lang="en-US" sz="2600" kern="1200" dirty="0"/>
            <a:t>. </a:t>
          </a:r>
        </a:p>
      </dsp:txBody>
      <dsp:txXfrm>
        <a:off x="1321657" y="3270007"/>
        <a:ext cx="5645979" cy="12165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FE6247-E1D2-304C-9C71-881A081803F6}">
      <dsp:nvSpPr>
        <dsp:cNvPr id="0" name=""/>
        <dsp:cNvSpPr/>
      </dsp:nvSpPr>
      <dsp:spPr>
        <a:xfrm>
          <a:off x="453208" y="1566"/>
          <a:ext cx="5721536" cy="1292237"/>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rtl="0">
            <a:lnSpc>
              <a:spcPct val="90000"/>
            </a:lnSpc>
            <a:spcBef>
              <a:spcPct val="0"/>
            </a:spcBef>
            <a:spcAft>
              <a:spcPct val="35000"/>
            </a:spcAft>
            <a:buNone/>
          </a:pPr>
          <a:r>
            <a:rPr lang="vi-VN" sz="3200" kern="1200" dirty="0"/>
            <a:t>Mục đích của </a:t>
          </a:r>
          <a:r>
            <a:rPr lang="en-US" sz="3200" kern="1200" dirty="0"/>
            <a:t>Résumé</a:t>
          </a:r>
        </a:p>
      </dsp:txBody>
      <dsp:txXfrm>
        <a:off x="491056" y="39414"/>
        <a:ext cx="5645840" cy="1216541"/>
      </dsp:txXfrm>
    </dsp:sp>
    <dsp:sp modelId="{5867567A-4BDF-2B4C-8D9F-F0BB1ACA1BB6}">
      <dsp:nvSpPr>
        <dsp:cNvPr id="0" name=""/>
        <dsp:cNvSpPr/>
      </dsp:nvSpPr>
      <dsp:spPr>
        <a:xfrm>
          <a:off x="1025362" y="1293803"/>
          <a:ext cx="572153" cy="969178"/>
        </a:xfrm>
        <a:custGeom>
          <a:avLst/>
          <a:gdLst/>
          <a:ahLst/>
          <a:cxnLst/>
          <a:rect l="0" t="0" r="0" b="0"/>
          <a:pathLst>
            <a:path>
              <a:moveTo>
                <a:pt x="0" y="0"/>
              </a:moveTo>
              <a:lnTo>
                <a:pt x="0" y="969178"/>
              </a:lnTo>
              <a:lnTo>
                <a:pt x="572153" y="969178"/>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8842C8D-6BD3-3A46-8745-B28FD9E754D8}">
      <dsp:nvSpPr>
        <dsp:cNvPr id="0" name=""/>
        <dsp:cNvSpPr/>
      </dsp:nvSpPr>
      <dsp:spPr>
        <a:xfrm>
          <a:off x="1597515" y="1616862"/>
          <a:ext cx="5721675" cy="129223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rtl="0">
            <a:lnSpc>
              <a:spcPct val="90000"/>
            </a:lnSpc>
            <a:spcBef>
              <a:spcPct val="0"/>
            </a:spcBef>
            <a:spcAft>
              <a:spcPct val="35000"/>
            </a:spcAft>
            <a:buNone/>
          </a:pPr>
          <a:r>
            <a:rPr lang="vi-VN" sz="2800" kern="1200" dirty="0"/>
            <a:t>G</a:t>
          </a:r>
          <a:r>
            <a:rPr lang="en-US" sz="2800" kern="1200" dirty="0" err="1"/>
            <a:t>iúp</a:t>
          </a:r>
          <a:r>
            <a:rPr lang="en-US" sz="2800" kern="1200" dirty="0"/>
            <a:t> </a:t>
          </a:r>
          <a:r>
            <a:rPr lang="en-US" sz="2800" kern="1200" dirty="0" err="1"/>
            <a:t>bạn</a:t>
          </a:r>
          <a:r>
            <a:rPr lang="en-US" sz="2800" kern="1200" dirty="0"/>
            <a:t> </a:t>
          </a:r>
          <a:r>
            <a:rPr lang="en-US" sz="2800" kern="1200" dirty="0" err="1"/>
            <a:t>có</a:t>
          </a:r>
          <a:r>
            <a:rPr lang="en-US" sz="2800" kern="1200" dirty="0"/>
            <a:t> </a:t>
          </a:r>
          <a:r>
            <a:rPr lang="en-US" sz="2800" kern="1200" dirty="0" err="1"/>
            <a:t>được</a:t>
          </a:r>
          <a:r>
            <a:rPr lang="en-US" sz="2800" kern="1200" dirty="0"/>
            <a:t> </a:t>
          </a:r>
          <a:r>
            <a:rPr lang="en-US" sz="2800" kern="1200" dirty="0" err="1"/>
            <a:t>một</a:t>
          </a:r>
          <a:r>
            <a:rPr lang="en-US" sz="2800" kern="1200" dirty="0"/>
            <a:t> </a:t>
          </a:r>
          <a:r>
            <a:rPr lang="en-US" sz="2800" kern="1200" dirty="0" err="1"/>
            <a:t>cuộc</a:t>
          </a:r>
          <a:r>
            <a:rPr lang="en-US" sz="2800" kern="1200" dirty="0"/>
            <a:t> </a:t>
          </a:r>
          <a:r>
            <a:rPr lang="en-US" sz="2800" kern="1200" dirty="0" err="1"/>
            <a:t>phỏng</a:t>
          </a:r>
          <a:r>
            <a:rPr lang="en-US" sz="2800" kern="1200" dirty="0"/>
            <a:t> </a:t>
          </a:r>
          <a:r>
            <a:rPr lang="en-US" sz="2800" kern="1200" dirty="0" err="1"/>
            <a:t>vấn</a:t>
          </a:r>
          <a:endParaRPr lang="en-US" sz="2800" kern="1200" dirty="0"/>
        </a:p>
      </dsp:txBody>
      <dsp:txXfrm>
        <a:off x="1635363" y="1654710"/>
        <a:ext cx="5645979" cy="1216541"/>
      </dsp:txXfrm>
    </dsp:sp>
    <dsp:sp modelId="{A587C1FE-882F-8847-8DCD-46620F8D53F9}">
      <dsp:nvSpPr>
        <dsp:cNvPr id="0" name=""/>
        <dsp:cNvSpPr/>
      </dsp:nvSpPr>
      <dsp:spPr>
        <a:xfrm>
          <a:off x="1025362" y="1293803"/>
          <a:ext cx="572153" cy="2584474"/>
        </a:xfrm>
        <a:custGeom>
          <a:avLst/>
          <a:gdLst/>
          <a:ahLst/>
          <a:cxnLst/>
          <a:rect l="0" t="0" r="0" b="0"/>
          <a:pathLst>
            <a:path>
              <a:moveTo>
                <a:pt x="0" y="0"/>
              </a:moveTo>
              <a:lnTo>
                <a:pt x="0" y="2584474"/>
              </a:lnTo>
              <a:lnTo>
                <a:pt x="572153" y="2584474"/>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D1BD681-D43B-8C42-8E7B-7A5934534469}">
      <dsp:nvSpPr>
        <dsp:cNvPr id="0" name=""/>
        <dsp:cNvSpPr/>
      </dsp:nvSpPr>
      <dsp:spPr>
        <a:xfrm>
          <a:off x="1597515" y="3232159"/>
          <a:ext cx="5721675" cy="129223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rtl="0">
            <a:lnSpc>
              <a:spcPct val="90000"/>
            </a:lnSpc>
            <a:spcBef>
              <a:spcPct val="0"/>
            </a:spcBef>
            <a:spcAft>
              <a:spcPct val="35000"/>
            </a:spcAft>
            <a:buNone/>
          </a:pPr>
          <a:r>
            <a:rPr lang="vi-VN" sz="2800" kern="1200" dirty="0"/>
            <a:t>K</a:t>
          </a:r>
          <a:r>
            <a:rPr lang="en-US" sz="2800" kern="1200" dirty="0" err="1"/>
            <a:t>hông</a:t>
          </a:r>
          <a:r>
            <a:rPr lang="en-US" sz="2800" kern="1200" dirty="0"/>
            <a:t> </a:t>
          </a:r>
          <a:r>
            <a:rPr lang="en-US" sz="2800" kern="1200" dirty="0" err="1"/>
            <a:t>phải</a:t>
          </a:r>
          <a:r>
            <a:rPr lang="en-US" sz="2800" kern="1200" dirty="0"/>
            <a:t> </a:t>
          </a:r>
          <a:r>
            <a:rPr lang="en-US" sz="2800" kern="1200" dirty="0" err="1"/>
            <a:t>để</a:t>
          </a:r>
          <a:r>
            <a:rPr lang="en-US" sz="2800" kern="1200" dirty="0"/>
            <a:t> </a:t>
          </a:r>
          <a:r>
            <a:rPr lang="en-US" sz="2800" kern="1200" dirty="0" err="1"/>
            <a:t>giúp</a:t>
          </a:r>
          <a:r>
            <a:rPr lang="en-US" sz="2800" kern="1200" dirty="0"/>
            <a:t> </a:t>
          </a:r>
          <a:r>
            <a:rPr lang="en-US" sz="2800" kern="1200" dirty="0" err="1"/>
            <a:t>bạn</a:t>
          </a:r>
          <a:r>
            <a:rPr lang="en-US" sz="2800" kern="1200" dirty="0"/>
            <a:t> </a:t>
          </a:r>
          <a:r>
            <a:rPr lang="en-US" sz="2800" kern="1200" dirty="0" err="1"/>
            <a:t>có</a:t>
          </a:r>
          <a:r>
            <a:rPr lang="en-US" sz="2800" kern="1200" dirty="0"/>
            <a:t> </a:t>
          </a:r>
          <a:r>
            <a:rPr lang="en-US" sz="2800" kern="1200" dirty="0" err="1"/>
            <a:t>được</a:t>
          </a:r>
          <a:r>
            <a:rPr lang="en-US" sz="2800" kern="1200" dirty="0"/>
            <a:t> </a:t>
          </a:r>
          <a:r>
            <a:rPr lang="en-US" sz="2800" kern="1200" dirty="0" err="1"/>
            <a:t>một</a:t>
          </a:r>
          <a:r>
            <a:rPr lang="en-US" sz="2800" kern="1200" dirty="0"/>
            <a:t> </a:t>
          </a:r>
          <a:r>
            <a:rPr lang="en-US" sz="2800" kern="1200" dirty="0" err="1"/>
            <a:t>công</a:t>
          </a:r>
          <a:r>
            <a:rPr lang="en-US" sz="2800" kern="1200" dirty="0"/>
            <a:t> </a:t>
          </a:r>
          <a:r>
            <a:rPr lang="en-US" sz="2800" kern="1200" dirty="0" err="1"/>
            <a:t>việc</a:t>
          </a:r>
          <a:endParaRPr lang="en-US" sz="2800" kern="1200" dirty="0"/>
        </a:p>
      </dsp:txBody>
      <dsp:txXfrm>
        <a:off x="1635363" y="3270007"/>
        <a:ext cx="5645979" cy="12165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8B23DD-4053-435F-AB0D-C77D5FDA12D9}">
      <dsp:nvSpPr>
        <dsp:cNvPr id="0" name=""/>
        <dsp:cNvSpPr/>
      </dsp:nvSpPr>
      <dsp:spPr>
        <a:xfrm>
          <a:off x="0" y="1844"/>
          <a:ext cx="8229594" cy="771231"/>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err="1">
              <a:latin typeface="+mj-lt"/>
              <a:cs typeface="Calibri" pitchFamily="34" charset="0"/>
            </a:rPr>
            <a:t>Thích</a:t>
          </a:r>
          <a:r>
            <a:rPr lang="en-US" sz="2000" kern="1200" dirty="0">
              <a:latin typeface="+mj-lt"/>
              <a:cs typeface="Calibri" pitchFamily="34" charset="0"/>
            </a:rPr>
            <a:t> </a:t>
          </a:r>
          <a:r>
            <a:rPr lang="en-US" sz="2000" kern="1200" dirty="0" err="1">
              <a:latin typeface="+mj-lt"/>
              <a:cs typeface="Calibri" pitchFamily="34" charset="0"/>
            </a:rPr>
            <a:t>phong</a:t>
          </a:r>
          <a:r>
            <a:rPr lang="en-US" sz="2000" kern="1200" dirty="0">
              <a:latin typeface="+mj-lt"/>
              <a:cs typeface="Calibri" pitchFamily="34" charset="0"/>
            </a:rPr>
            <a:t> </a:t>
          </a:r>
          <a:r>
            <a:rPr lang="en-US" sz="2000" kern="1200" dirty="0" err="1">
              <a:latin typeface="+mj-lt"/>
              <a:cs typeface="Calibri" pitchFamily="34" charset="0"/>
            </a:rPr>
            <a:t>cách</a:t>
          </a:r>
          <a:r>
            <a:rPr lang="en-US" sz="2000" kern="1200" dirty="0">
              <a:latin typeface="+mj-lt"/>
              <a:cs typeface="Calibri" pitchFamily="34" charset="0"/>
            </a:rPr>
            <a:t> </a:t>
          </a:r>
          <a:r>
            <a:rPr lang="en-US" sz="2000" kern="1200" dirty="0" err="1">
              <a:latin typeface="+mj-lt"/>
              <a:cs typeface="Calibri" pitchFamily="34" charset="0"/>
            </a:rPr>
            <a:t>sơ</a:t>
          </a:r>
          <a:r>
            <a:rPr lang="en-US" sz="2000" kern="1200" dirty="0">
              <a:latin typeface="+mj-lt"/>
              <a:cs typeface="Calibri" pitchFamily="34" charset="0"/>
            </a:rPr>
            <a:t> </a:t>
          </a:r>
          <a:r>
            <a:rPr lang="en-US" sz="2000" kern="1200" dirty="0" err="1">
              <a:latin typeface="+mj-lt"/>
              <a:cs typeface="Calibri" pitchFamily="34" charset="0"/>
            </a:rPr>
            <a:t>yếu</a:t>
          </a:r>
          <a:r>
            <a:rPr lang="en-US" sz="2000" kern="1200" dirty="0">
              <a:latin typeface="+mj-lt"/>
              <a:cs typeface="Calibri" pitchFamily="34" charset="0"/>
            </a:rPr>
            <a:t> </a:t>
          </a:r>
          <a:r>
            <a:rPr lang="en-US" sz="2000" kern="1200" dirty="0" err="1">
              <a:latin typeface="+mj-lt"/>
              <a:cs typeface="Calibri" pitchFamily="34" charset="0"/>
            </a:rPr>
            <a:t>lý</a:t>
          </a:r>
          <a:r>
            <a:rPr lang="en-US" sz="2000" kern="1200" dirty="0">
              <a:latin typeface="+mj-lt"/>
              <a:cs typeface="Calibri" pitchFamily="34" charset="0"/>
            </a:rPr>
            <a:t> </a:t>
          </a:r>
          <a:r>
            <a:rPr lang="en-US" sz="2000" kern="1200" dirty="0" err="1">
              <a:latin typeface="+mj-lt"/>
              <a:cs typeface="Calibri" pitchFamily="34" charset="0"/>
            </a:rPr>
            <a:t>lịch</a:t>
          </a:r>
          <a:r>
            <a:rPr lang="en-US" sz="2000" kern="1200" dirty="0">
              <a:latin typeface="+mj-lt"/>
              <a:cs typeface="Calibri" pitchFamily="34" charset="0"/>
            </a:rPr>
            <a:t> </a:t>
          </a:r>
          <a:r>
            <a:rPr lang="vi-VN" sz="2000" kern="1200" dirty="0">
              <a:latin typeface="+mj-lt"/>
              <a:cs typeface="Calibri" pitchFamily="34" charset="0"/>
            </a:rPr>
            <a:t>theo </a:t>
          </a:r>
          <a:r>
            <a:rPr lang="en-US" sz="2000" kern="1200" dirty="0" err="1">
              <a:latin typeface="+mj-lt"/>
              <a:cs typeface="Calibri" pitchFamily="34" charset="0"/>
            </a:rPr>
            <a:t>thứ</a:t>
          </a:r>
          <a:r>
            <a:rPr lang="en-US" sz="2000" kern="1200" dirty="0">
              <a:latin typeface="+mj-lt"/>
              <a:cs typeface="Calibri" pitchFamily="34" charset="0"/>
            </a:rPr>
            <a:t> </a:t>
          </a:r>
          <a:r>
            <a:rPr lang="en-US" sz="2000" kern="1200" dirty="0" err="1">
              <a:latin typeface="+mj-lt"/>
              <a:cs typeface="Calibri" pitchFamily="34" charset="0"/>
            </a:rPr>
            <a:t>tự</a:t>
          </a:r>
          <a:r>
            <a:rPr lang="en-US" sz="2000" kern="1200" dirty="0">
              <a:latin typeface="+mj-lt"/>
              <a:cs typeface="Calibri" pitchFamily="34" charset="0"/>
            </a:rPr>
            <a:t> </a:t>
          </a:r>
          <a:r>
            <a:rPr lang="en-US" sz="2000" kern="1200" dirty="0" err="1">
              <a:latin typeface="+mj-lt"/>
              <a:cs typeface="Calibri" pitchFamily="34" charset="0"/>
            </a:rPr>
            <a:t>thời</a:t>
          </a:r>
          <a:r>
            <a:rPr lang="en-US" sz="2000" kern="1200" dirty="0">
              <a:latin typeface="+mj-lt"/>
              <a:cs typeface="Calibri" pitchFamily="34" charset="0"/>
            </a:rPr>
            <a:t> </a:t>
          </a:r>
          <a:r>
            <a:rPr lang="en-US" sz="2000" kern="1200" dirty="0" err="1">
              <a:latin typeface="+mj-lt"/>
              <a:cs typeface="Calibri" pitchFamily="34" charset="0"/>
            </a:rPr>
            <a:t>gian</a:t>
          </a:r>
          <a:r>
            <a:rPr lang="en-US" sz="2000" kern="1200" dirty="0">
              <a:latin typeface="+mj-lt"/>
              <a:cs typeface="Calibri" pitchFamily="34" charset="0"/>
            </a:rPr>
            <a:t> </a:t>
          </a:r>
          <a:r>
            <a:rPr lang="vi-VN" sz="2000" kern="1200" dirty="0">
              <a:latin typeface="+mj-lt"/>
              <a:cs typeface="Calibri" pitchFamily="34" charset="0"/>
            </a:rPr>
            <a:t>hơn</a:t>
          </a:r>
          <a:endParaRPr lang="en-US" sz="2000" kern="1200" dirty="0">
            <a:latin typeface="+mj-lt"/>
            <a:cs typeface="Calibri" pitchFamily="34" charset="0"/>
          </a:endParaRPr>
        </a:p>
      </dsp:txBody>
      <dsp:txXfrm>
        <a:off x="37648" y="39492"/>
        <a:ext cx="8154298" cy="695935"/>
      </dsp:txXfrm>
    </dsp:sp>
    <dsp:sp modelId="{1BDFE6EA-958F-4613-AF4A-13FCA5FBA694}">
      <dsp:nvSpPr>
        <dsp:cNvPr id="0" name=""/>
        <dsp:cNvSpPr/>
      </dsp:nvSpPr>
      <dsp:spPr>
        <a:xfrm>
          <a:off x="0" y="786660"/>
          <a:ext cx="8229594" cy="771231"/>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err="1">
              <a:latin typeface="+mj-lt"/>
              <a:cs typeface="Calibri" pitchFamily="34" charset="0"/>
            </a:rPr>
            <a:t>Cung</a:t>
          </a:r>
          <a:r>
            <a:rPr lang="en-US" sz="2000" kern="1200" dirty="0">
              <a:latin typeface="+mj-lt"/>
              <a:cs typeface="Calibri" pitchFamily="34" charset="0"/>
            </a:rPr>
            <a:t> </a:t>
          </a:r>
          <a:r>
            <a:rPr lang="en-US" sz="2000" kern="1200" dirty="0" err="1">
              <a:latin typeface="+mj-lt"/>
              <a:cs typeface="Calibri" pitchFamily="34" charset="0"/>
            </a:rPr>
            <a:t>cấp</a:t>
          </a:r>
          <a:r>
            <a:rPr lang="en-US" sz="2000" kern="1200" dirty="0">
              <a:latin typeface="+mj-lt"/>
              <a:cs typeface="Calibri" pitchFamily="34" charset="0"/>
            </a:rPr>
            <a:t> </a:t>
          </a:r>
          <a:r>
            <a:rPr lang="en-US" sz="2000" kern="1200" dirty="0" err="1">
              <a:latin typeface="+mj-lt"/>
              <a:cs typeface="Calibri" pitchFamily="34" charset="0"/>
            </a:rPr>
            <a:t>thông</a:t>
          </a:r>
          <a:r>
            <a:rPr lang="en-US" sz="2000" kern="1200" dirty="0">
              <a:latin typeface="+mj-lt"/>
              <a:cs typeface="Calibri" pitchFamily="34" charset="0"/>
            </a:rPr>
            <a:t> tin </a:t>
          </a:r>
          <a:r>
            <a:rPr lang="en-US" sz="2000" kern="1200" dirty="0" err="1">
              <a:latin typeface="+mj-lt"/>
              <a:cs typeface="Calibri" pitchFamily="34" charset="0"/>
            </a:rPr>
            <a:t>đầy</a:t>
          </a:r>
          <a:r>
            <a:rPr lang="en-US" sz="2000" kern="1200" dirty="0">
              <a:latin typeface="+mj-lt"/>
              <a:cs typeface="Calibri" pitchFamily="34" charset="0"/>
            </a:rPr>
            <a:t> </a:t>
          </a:r>
          <a:r>
            <a:rPr lang="en-US" sz="2000" kern="1200" dirty="0" err="1">
              <a:latin typeface="+mj-lt"/>
              <a:cs typeface="Calibri" pitchFamily="34" charset="0"/>
            </a:rPr>
            <a:t>đủ</a:t>
          </a:r>
          <a:r>
            <a:rPr lang="en-US" sz="2000" kern="1200" dirty="0">
              <a:latin typeface="+mj-lt"/>
              <a:cs typeface="Calibri" pitchFamily="34" charset="0"/>
            </a:rPr>
            <a:t> </a:t>
          </a:r>
          <a:r>
            <a:rPr lang="en-US" sz="2000" kern="1200" dirty="0" err="1">
              <a:latin typeface="+mj-lt"/>
              <a:cs typeface="Calibri" pitchFamily="34" charset="0"/>
            </a:rPr>
            <a:t>về</a:t>
          </a:r>
          <a:r>
            <a:rPr lang="en-US" sz="2000" kern="1200" dirty="0">
              <a:latin typeface="+mj-lt"/>
              <a:cs typeface="Calibri" pitchFamily="34" charset="0"/>
            </a:rPr>
            <a:t> </a:t>
          </a:r>
          <a:r>
            <a:rPr lang="en-US" sz="2000" kern="1200" dirty="0" err="1">
              <a:latin typeface="+mj-lt"/>
              <a:cs typeface="Calibri" pitchFamily="34" charset="0"/>
            </a:rPr>
            <a:t>lịch</a:t>
          </a:r>
          <a:r>
            <a:rPr lang="en-US" sz="2000" kern="1200" dirty="0">
              <a:latin typeface="+mj-lt"/>
              <a:cs typeface="Calibri" pitchFamily="34" charset="0"/>
            </a:rPr>
            <a:t> </a:t>
          </a:r>
          <a:r>
            <a:rPr lang="en-US" sz="2000" kern="1200" dirty="0" err="1">
              <a:latin typeface="+mj-lt"/>
              <a:cs typeface="Calibri" pitchFamily="34" charset="0"/>
            </a:rPr>
            <a:t>sử</a:t>
          </a:r>
          <a:r>
            <a:rPr lang="en-US" sz="2000" kern="1200" dirty="0">
              <a:latin typeface="+mj-lt"/>
              <a:cs typeface="Calibri" pitchFamily="34" charset="0"/>
            </a:rPr>
            <a:t> </a:t>
          </a:r>
          <a:r>
            <a:rPr lang="en-US" sz="2000" kern="1200" dirty="0" err="1">
              <a:latin typeface="+mj-lt"/>
              <a:cs typeface="Calibri" pitchFamily="34" charset="0"/>
            </a:rPr>
            <a:t>công</a:t>
          </a:r>
          <a:r>
            <a:rPr lang="en-US" sz="2000" kern="1200" dirty="0">
              <a:latin typeface="+mj-lt"/>
              <a:cs typeface="Calibri" pitchFamily="34" charset="0"/>
            </a:rPr>
            <a:t> </a:t>
          </a:r>
          <a:r>
            <a:rPr lang="en-US" sz="2000" kern="1200" dirty="0" err="1">
              <a:latin typeface="+mj-lt"/>
              <a:cs typeface="Calibri" pitchFamily="34" charset="0"/>
            </a:rPr>
            <a:t>việc</a:t>
          </a:r>
          <a:r>
            <a:rPr lang="en-US" sz="2000" kern="1200" dirty="0">
              <a:latin typeface="+mj-lt"/>
              <a:cs typeface="Calibri" pitchFamily="34" charset="0"/>
            </a:rPr>
            <a:t> </a:t>
          </a:r>
          <a:r>
            <a:rPr lang="en-US" sz="2000" kern="1200" dirty="0" err="1">
              <a:latin typeface="+mj-lt"/>
              <a:cs typeface="Calibri" pitchFamily="34" charset="0"/>
            </a:rPr>
            <a:t>của</a:t>
          </a:r>
          <a:r>
            <a:rPr lang="en-US" sz="2000" kern="1200" dirty="0">
              <a:latin typeface="+mj-lt"/>
              <a:cs typeface="Calibri" pitchFamily="34" charset="0"/>
            </a:rPr>
            <a:t> </a:t>
          </a:r>
          <a:r>
            <a:rPr lang="en-US" sz="2000" kern="1200" dirty="0" err="1">
              <a:latin typeface="+mj-lt"/>
              <a:cs typeface="Calibri" pitchFamily="34" charset="0"/>
            </a:rPr>
            <a:t>bạn</a:t>
          </a:r>
          <a:endParaRPr lang="en-US" sz="2000" kern="1200" dirty="0">
            <a:latin typeface="+mj-lt"/>
            <a:cs typeface="Calibri" pitchFamily="34" charset="0"/>
          </a:endParaRPr>
        </a:p>
      </dsp:txBody>
      <dsp:txXfrm>
        <a:off x="37648" y="824308"/>
        <a:ext cx="8154298" cy="695935"/>
      </dsp:txXfrm>
    </dsp:sp>
    <dsp:sp modelId="{4E225A66-FBB5-4E79-BC8A-E02684CEE2C5}">
      <dsp:nvSpPr>
        <dsp:cNvPr id="0" name=""/>
        <dsp:cNvSpPr/>
      </dsp:nvSpPr>
      <dsp:spPr>
        <a:xfrm>
          <a:off x="0" y="1571476"/>
          <a:ext cx="8229594" cy="771231"/>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vi-VN" sz="2000" kern="1200" dirty="0">
              <a:latin typeface="+mj-lt"/>
              <a:cs typeface="Calibri" pitchFamily="34" charset="0"/>
            </a:rPr>
            <a:t>Chỉ ra kinh nghiệm của bạn phù hợp với công việc cụ thể nào</a:t>
          </a:r>
          <a:endParaRPr lang="en-US" sz="2000" kern="1200" dirty="0">
            <a:latin typeface="+mj-lt"/>
            <a:cs typeface="Calibri" pitchFamily="34" charset="0"/>
          </a:endParaRPr>
        </a:p>
      </dsp:txBody>
      <dsp:txXfrm>
        <a:off x="37648" y="1609124"/>
        <a:ext cx="8154298" cy="695935"/>
      </dsp:txXfrm>
    </dsp:sp>
    <dsp:sp modelId="{5E0B4C8D-D348-49D7-8A16-E97E5703E83C}">
      <dsp:nvSpPr>
        <dsp:cNvPr id="0" name=""/>
        <dsp:cNvSpPr/>
      </dsp:nvSpPr>
      <dsp:spPr>
        <a:xfrm>
          <a:off x="0" y="2356292"/>
          <a:ext cx="8229594" cy="771231"/>
        </a:xfrm>
        <a:prstGeom prst="roundRect">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err="1">
              <a:latin typeface="+mj-lt"/>
              <a:cs typeface="Calibri" pitchFamily="34" charset="0"/>
            </a:rPr>
            <a:t>Sử</a:t>
          </a:r>
          <a:r>
            <a:rPr lang="en-US" sz="2000" kern="1200" dirty="0">
              <a:latin typeface="+mj-lt"/>
              <a:cs typeface="Calibri" pitchFamily="34" charset="0"/>
            </a:rPr>
            <a:t> </a:t>
          </a:r>
          <a:r>
            <a:rPr lang="en-US" sz="2000" kern="1200" dirty="0" err="1">
              <a:latin typeface="+mj-lt"/>
              <a:cs typeface="Calibri" pitchFamily="34" charset="0"/>
            </a:rPr>
            <a:t>dụng</a:t>
          </a:r>
          <a:r>
            <a:rPr lang="en-US" sz="2000" kern="1200" dirty="0">
              <a:latin typeface="+mj-lt"/>
              <a:cs typeface="Calibri" pitchFamily="34" charset="0"/>
            </a:rPr>
            <a:t> </a:t>
          </a:r>
          <a:r>
            <a:rPr lang="vi-VN" sz="2000" kern="1200" dirty="0">
              <a:latin typeface="+mj-lt"/>
              <a:cs typeface="Calibri" pitchFamily="34" charset="0"/>
            </a:rPr>
            <a:t>từ ngữ </a:t>
          </a:r>
          <a:r>
            <a:rPr lang="en-US" sz="2000" kern="1200" dirty="0" err="1">
              <a:latin typeface="+mj-lt"/>
              <a:cs typeface="Calibri" pitchFamily="34" charset="0"/>
            </a:rPr>
            <a:t>cụ</a:t>
          </a:r>
          <a:r>
            <a:rPr lang="en-US" sz="2000" kern="1200" dirty="0">
              <a:latin typeface="+mj-lt"/>
              <a:cs typeface="Calibri" pitchFamily="34" charset="0"/>
            </a:rPr>
            <a:t> </a:t>
          </a:r>
          <a:r>
            <a:rPr lang="en-US" sz="2000" kern="1200" dirty="0" err="1">
              <a:latin typeface="+mj-lt"/>
              <a:cs typeface="Calibri" pitchFamily="34" charset="0"/>
            </a:rPr>
            <a:t>thể</a:t>
          </a:r>
          <a:r>
            <a:rPr lang="en-US" sz="2000" kern="1200" dirty="0">
              <a:latin typeface="+mj-lt"/>
              <a:cs typeface="Calibri" pitchFamily="34" charset="0"/>
            </a:rPr>
            <a:t>, </a:t>
          </a:r>
          <a:r>
            <a:rPr lang="vi-VN" sz="2000" kern="1200" dirty="0">
              <a:latin typeface="+mj-lt"/>
              <a:cs typeface="Calibri" pitchFamily="34" charset="0"/>
            </a:rPr>
            <a:t>hướng tới</a:t>
          </a:r>
          <a:r>
            <a:rPr lang="en-US" sz="2000" kern="1200" dirty="0">
              <a:latin typeface="+mj-lt"/>
              <a:cs typeface="Calibri" pitchFamily="34" charset="0"/>
            </a:rPr>
            <a:t> </a:t>
          </a:r>
          <a:r>
            <a:rPr lang="en-US" sz="2000" kern="1200" dirty="0" err="1">
              <a:latin typeface="+mj-lt"/>
              <a:cs typeface="Calibri" pitchFamily="34" charset="0"/>
            </a:rPr>
            <a:t>thành</a:t>
          </a:r>
          <a:r>
            <a:rPr lang="en-US" sz="2000" kern="1200" dirty="0">
              <a:latin typeface="+mj-lt"/>
              <a:cs typeface="Calibri" pitchFamily="34" charset="0"/>
            </a:rPr>
            <a:t> </a:t>
          </a:r>
          <a:r>
            <a:rPr lang="vi-VN" sz="2000" kern="1200" dirty="0">
              <a:latin typeface="+mj-lt"/>
              <a:cs typeface="Calibri" pitchFamily="34" charset="0"/>
            </a:rPr>
            <a:t>tựu</a:t>
          </a:r>
          <a:r>
            <a:rPr lang="en-US" sz="2000" kern="1200" dirty="0">
              <a:latin typeface="+mj-lt"/>
              <a:cs typeface="Calibri" pitchFamily="34" charset="0"/>
            </a:rPr>
            <a:t> </a:t>
          </a:r>
          <a:r>
            <a:rPr lang="en-US" sz="2000" kern="1200" dirty="0" err="1">
              <a:latin typeface="+mj-lt"/>
              <a:cs typeface="Calibri" pitchFamily="34" charset="0"/>
            </a:rPr>
            <a:t>để</a:t>
          </a:r>
          <a:r>
            <a:rPr lang="en-US" sz="2000" kern="1200" dirty="0">
              <a:latin typeface="+mj-lt"/>
              <a:cs typeface="Calibri" pitchFamily="34" charset="0"/>
            </a:rPr>
            <a:t> </a:t>
          </a:r>
          <a:r>
            <a:rPr lang="en-US" sz="2000" kern="1200" dirty="0" err="1">
              <a:latin typeface="+mj-lt"/>
              <a:cs typeface="Calibri" pitchFamily="34" charset="0"/>
            </a:rPr>
            <a:t>mô</a:t>
          </a:r>
          <a:r>
            <a:rPr lang="en-US" sz="2000" kern="1200" dirty="0">
              <a:latin typeface="+mj-lt"/>
              <a:cs typeface="Calibri" pitchFamily="34" charset="0"/>
            </a:rPr>
            <a:t> </a:t>
          </a:r>
          <a:r>
            <a:rPr lang="en-US" sz="2000" kern="1200" dirty="0" err="1">
              <a:latin typeface="+mj-lt"/>
              <a:cs typeface="Calibri" pitchFamily="34" charset="0"/>
            </a:rPr>
            <a:t>tả</a:t>
          </a:r>
          <a:r>
            <a:rPr lang="en-US" sz="2000" kern="1200" dirty="0">
              <a:latin typeface="+mj-lt"/>
              <a:cs typeface="Calibri" pitchFamily="34" charset="0"/>
            </a:rPr>
            <a:t> </a:t>
          </a:r>
          <a:r>
            <a:rPr lang="en-US" sz="2000" kern="1200" dirty="0" err="1">
              <a:latin typeface="+mj-lt"/>
              <a:cs typeface="Calibri" pitchFamily="34" charset="0"/>
            </a:rPr>
            <a:t>kinh</a:t>
          </a:r>
          <a:r>
            <a:rPr lang="en-US" sz="2000" kern="1200" dirty="0">
              <a:latin typeface="+mj-lt"/>
              <a:cs typeface="Calibri" pitchFamily="34" charset="0"/>
            </a:rPr>
            <a:t> </a:t>
          </a:r>
          <a:r>
            <a:rPr lang="en-US" sz="2000" kern="1200" dirty="0" err="1">
              <a:latin typeface="+mj-lt"/>
              <a:cs typeface="Calibri" pitchFamily="34" charset="0"/>
            </a:rPr>
            <a:t>nghiệm</a:t>
          </a:r>
          <a:r>
            <a:rPr lang="en-US" sz="2000" kern="1200" dirty="0">
              <a:latin typeface="+mj-lt"/>
              <a:cs typeface="Calibri" pitchFamily="34" charset="0"/>
            </a:rPr>
            <a:t> </a:t>
          </a:r>
          <a:r>
            <a:rPr lang="en-US" sz="2000" kern="1200" dirty="0" err="1">
              <a:latin typeface="+mj-lt"/>
              <a:cs typeface="Calibri" pitchFamily="34" charset="0"/>
            </a:rPr>
            <a:t>của</a:t>
          </a:r>
          <a:r>
            <a:rPr lang="en-US" sz="2000" kern="1200" dirty="0">
              <a:latin typeface="+mj-lt"/>
              <a:cs typeface="Calibri" pitchFamily="34" charset="0"/>
            </a:rPr>
            <a:t> </a:t>
          </a:r>
          <a:r>
            <a:rPr lang="en-US" sz="2000" kern="1200" dirty="0" err="1">
              <a:latin typeface="+mj-lt"/>
              <a:cs typeface="Calibri" pitchFamily="34" charset="0"/>
            </a:rPr>
            <a:t>bạn</a:t>
          </a:r>
          <a:endParaRPr lang="en-US" sz="2000" kern="1200" dirty="0">
            <a:latin typeface="+mj-lt"/>
            <a:cs typeface="Calibri" pitchFamily="34" charset="0"/>
          </a:endParaRPr>
        </a:p>
      </dsp:txBody>
      <dsp:txXfrm>
        <a:off x="37648" y="2393940"/>
        <a:ext cx="8154298" cy="695935"/>
      </dsp:txXfrm>
    </dsp:sp>
    <dsp:sp modelId="{3F5EE987-E1D5-4695-88CD-C1B72D8C7003}">
      <dsp:nvSpPr>
        <dsp:cNvPr id="0" name=""/>
        <dsp:cNvSpPr/>
      </dsp:nvSpPr>
      <dsp:spPr>
        <a:xfrm>
          <a:off x="0" y="3141108"/>
          <a:ext cx="8229594" cy="771231"/>
        </a:xfrm>
        <a:prstGeom prst="roundRect">
          <a:avLst/>
        </a:prstGeom>
        <a:solidFill>
          <a:schemeClr val="accent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vi-VN" sz="2000" kern="1200" dirty="0">
              <a:latin typeface="+mj-lt"/>
              <a:cs typeface="Calibri" pitchFamily="34" charset="0"/>
            </a:rPr>
            <a:t>N</a:t>
          </a:r>
          <a:r>
            <a:rPr lang="en-US" sz="2000" kern="1200" dirty="0" err="1">
              <a:latin typeface="+mj-lt"/>
              <a:cs typeface="Calibri" pitchFamily="34" charset="0"/>
            </a:rPr>
            <a:t>hấn</a:t>
          </a:r>
          <a:r>
            <a:rPr lang="en-US" sz="2000" kern="1200" dirty="0">
              <a:latin typeface="+mj-lt"/>
              <a:cs typeface="Calibri" pitchFamily="34" charset="0"/>
            </a:rPr>
            <a:t> </a:t>
          </a:r>
          <a:r>
            <a:rPr lang="en-US" sz="2000" kern="1200" dirty="0" err="1">
              <a:latin typeface="+mj-lt"/>
              <a:cs typeface="Calibri" pitchFamily="34" charset="0"/>
            </a:rPr>
            <a:t>mạnh</a:t>
          </a:r>
          <a:r>
            <a:rPr lang="en-US" sz="2000" kern="1200" dirty="0">
              <a:latin typeface="+mj-lt"/>
              <a:cs typeface="Calibri" pitchFamily="34" charset="0"/>
            </a:rPr>
            <a:t> </a:t>
          </a:r>
          <a:r>
            <a:rPr lang="vi-VN" sz="2000" kern="1200" dirty="0">
              <a:latin typeface="+mj-lt"/>
              <a:cs typeface="Calibri" pitchFamily="34" charset="0"/>
            </a:rPr>
            <a:t>những th</a:t>
          </a:r>
          <a:r>
            <a:rPr lang="en-US" sz="2000" kern="1200" dirty="0" err="1">
              <a:latin typeface="+mj-lt"/>
              <a:cs typeface="Calibri" pitchFamily="34" charset="0"/>
            </a:rPr>
            <a:t>ành</a:t>
          </a:r>
          <a:r>
            <a:rPr lang="en-US" sz="2000" kern="1200" dirty="0">
              <a:latin typeface="+mj-lt"/>
              <a:cs typeface="Calibri" pitchFamily="34" charset="0"/>
            </a:rPr>
            <a:t> </a:t>
          </a:r>
          <a:r>
            <a:rPr lang="en-US" sz="2000" kern="1200" dirty="0" err="1">
              <a:latin typeface="+mj-lt"/>
              <a:cs typeface="Calibri" pitchFamily="34" charset="0"/>
            </a:rPr>
            <a:t>tích</a:t>
          </a:r>
          <a:r>
            <a:rPr lang="en-US" sz="2000" kern="1200" dirty="0">
              <a:latin typeface="+mj-lt"/>
              <a:cs typeface="Calibri" pitchFamily="34" charset="0"/>
            </a:rPr>
            <a:t> </a:t>
          </a:r>
          <a:r>
            <a:rPr lang="en-US" sz="2000" kern="1200" dirty="0" err="1">
              <a:latin typeface="+mj-lt"/>
              <a:cs typeface="Calibri" pitchFamily="34" charset="0"/>
            </a:rPr>
            <a:t>cụ</a:t>
          </a:r>
          <a:r>
            <a:rPr lang="en-US" sz="2000" kern="1200" dirty="0">
              <a:latin typeface="+mj-lt"/>
              <a:cs typeface="Calibri" pitchFamily="34" charset="0"/>
            </a:rPr>
            <a:t> </a:t>
          </a:r>
          <a:r>
            <a:rPr lang="en-US" sz="2000" kern="1200" dirty="0" err="1">
              <a:latin typeface="+mj-lt"/>
              <a:cs typeface="Calibri" pitchFamily="34" charset="0"/>
            </a:rPr>
            <a:t>thể</a:t>
          </a:r>
          <a:r>
            <a:rPr lang="en-US" sz="2000" kern="1200" dirty="0">
              <a:latin typeface="+mj-lt"/>
              <a:cs typeface="Calibri" pitchFamily="34" charset="0"/>
            </a:rPr>
            <a:t> </a:t>
          </a:r>
          <a:r>
            <a:rPr lang="en-US" sz="2000" kern="1200" dirty="0" err="1">
              <a:latin typeface="+mj-lt"/>
              <a:cs typeface="Calibri" pitchFamily="34" charset="0"/>
            </a:rPr>
            <a:t>liên</a:t>
          </a:r>
          <a:r>
            <a:rPr lang="en-US" sz="2000" kern="1200" dirty="0">
              <a:latin typeface="+mj-lt"/>
              <a:cs typeface="Calibri" pitchFamily="34" charset="0"/>
            </a:rPr>
            <a:t> </a:t>
          </a:r>
          <a:r>
            <a:rPr lang="en-US" sz="2000" kern="1200" dirty="0" err="1">
              <a:latin typeface="+mj-lt"/>
              <a:cs typeface="Calibri" pitchFamily="34" charset="0"/>
            </a:rPr>
            <a:t>quan</a:t>
          </a:r>
          <a:r>
            <a:rPr lang="en-US" sz="2000" kern="1200" dirty="0">
              <a:latin typeface="+mj-lt"/>
              <a:cs typeface="Calibri" pitchFamily="34" charset="0"/>
            </a:rPr>
            <a:t> </a:t>
          </a:r>
          <a:r>
            <a:rPr lang="en-US" sz="2000" kern="1200" dirty="0" err="1">
              <a:latin typeface="+mj-lt"/>
              <a:cs typeface="Calibri" pitchFamily="34" charset="0"/>
            </a:rPr>
            <a:t>trực</a:t>
          </a:r>
          <a:r>
            <a:rPr lang="en-US" sz="2000" kern="1200" dirty="0">
              <a:latin typeface="+mj-lt"/>
              <a:cs typeface="Calibri" pitchFamily="34" charset="0"/>
            </a:rPr>
            <a:t> </a:t>
          </a:r>
          <a:r>
            <a:rPr lang="en-US" sz="2000" kern="1200" dirty="0" err="1">
              <a:latin typeface="+mj-lt"/>
              <a:cs typeface="Calibri" pitchFamily="34" charset="0"/>
            </a:rPr>
            <a:t>tiếp</a:t>
          </a:r>
          <a:r>
            <a:rPr lang="en-US" sz="2000" kern="1200" dirty="0">
              <a:latin typeface="+mj-lt"/>
              <a:cs typeface="Calibri" pitchFamily="34" charset="0"/>
            </a:rPr>
            <a:t> </a:t>
          </a:r>
          <a:r>
            <a:rPr lang="en-US" sz="2000" kern="1200" dirty="0" err="1">
              <a:latin typeface="+mj-lt"/>
              <a:cs typeface="Calibri" pitchFamily="34" charset="0"/>
            </a:rPr>
            <a:t>đến</a:t>
          </a:r>
          <a:r>
            <a:rPr lang="en-US" sz="2000" kern="1200" dirty="0">
              <a:latin typeface="+mj-lt"/>
              <a:cs typeface="Calibri" pitchFamily="34" charset="0"/>
            </a:rPr>
            <a:t> </a:t>
          </a:r>
          <a:r>
            <a:rPr lang="en-US" sz="2000" kern="1200" dirty="0" err="1">
              <a:latin typeface="+mj-lt"/>
              <a:cs typeface="Calibri" pitchFamily="34" charset="0"/>
            </a:rPr>
            <a:t>công</a:t>
          </a:r>
          <a:r>
            <a:rPr lang="en-US" sz="2000" kern="1200" dirty="0">
              <a:latin typeface="+mj-lt"/>
              <a:cs typeface="Calibri" pitchFamily="34" charset="0"/>
            </a:rPr>
            <a:t> </a:t>
          </a:r>
          <a:r>
            <a:rPr lang="en-US" sz="2000" kern="1200" dirty="0" err="1">
              <a:latin typeface="+mj-lt"/>
              <a:cs typeface="Calibri" pitchFamily="34" charset="0"/>
            </a:rPr>
            <a:t>việc</a:t>
          </a:r>
          <a:endParaRPr lang="en-US" sz="2000" kern="1200" dirty="0">
            <a:latin typeface="+mj-lt"/>
            <a:cs typeface="Calibri" pitchFamily="34" charset="0"/>
          </a:endParaRPr>
        </a:p>
      </dsp:txBody>
      <dsp:txXfrm>
        <a:off x="37648" y="3178756"/>
        <a:ext cx="8154298" cy="695935"/>
      </dsp:txXfrm>
    </dsp:sp>
    <dsp:sp modelId="{8D13D216-D832-492F-9E11-A7BC54A07FDE}">
      <dsp:nvSpPr>
        <dsp:cNvPr id="0" name=""/>
        <dsp:cNvSpPr/>
      </dsp:nvSpPr>
      <dsp:spPr>
        <a:xfrm>
          <a:off x="0" y="3925924"/>
          <a:ext cx="8229594" cy="771231"/>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err="1">
              <a:latin typeface="+mj-lt"/>
              <a:cs typeface="Calibri" pitchFamily="34" charset="0"/>
            </a:rPr>
            <a:t>Bao</a:t>
          </a:r>
          <a:r>
            <a:rPr lang="en-US" sz="2000" kern="1200" dirty="0">
              <a:latin typeface="+mj-lt"/>
              <a:cs typeface="Calibri" pitchFamily="34" charset="0"/>
            </a:rPr>
            <a:t> </a:t>
          </a:r>
          <a:r>
            <a:rPr lang="en-US" sz="2000" kern="1200" dirty="0" err="1">
              <a:latin typeface="+mj-lt"/>
              <a:cs typeface="Calibri" pitchFamily="34" charset="0"/>
            </a:rPr>
            <a:t>gồm</a:t>
          </a:r>
          <a:r>
            <a:rPr lang="en-US" sz="2000" kern="1200" dirty="0">
              <a:latin typeface="+mj-lt"/>
              <a:cs typeface="Calibri" pitchFamily="34" charset="0"/>
            </a:rPr>
            <a:t> </a:t>
          </a:r>
          <a:r>
            <a:rPr lang="vi-VN" sz="2000" kern="1200" dirty="0">
              <a:latin typeface="+mj-lt"/>
              <a:cs typeface="Calibri" pitchFamily="34" charset="0"/>
            </a:rPr>
            <a:t>các công việc </a:t>
          </a:r>
          <a:r>
            <a:rPr lang="en-US" sz="2000" kern="1200" dirty="0" err="1">
              <a:latin typeface="+mj-lt"/>
              <a:cs typeface="Calibri" pitchFamily="34" charset="0"/>
            </a:rPr>
            <a:t>không</a:t>
          </a:r>
          <a:r>
            <a:rPr lang="en-US" sz="2000" kern="1200" dirty="0">
              <a:latin typeface="+mj-lt"/>
              <a:cs typeface="Calibri" pitchFamily="34" charset="0"/>
            </a:rPr>
            <a:t> </a:t>
          </a:r>
          <a:r>
            <a:rPr lang="en-US" sz="2000" kern="1200" dirty="0" err="1">
              <a:latin typeface="+mj-lt"/>
              <a:cs typeface="Calibri" pitchFamily="34" charset="0"/>
            </a:rPr>
            <a:t>lương</a:t>
          </a:r>
          <a:r>
            <a:rPr lang="en-US" sz="2000" kern="1200" dirty="0">
              <a:latin typeface="+mj-lt"/>
              <a:cs typeface="Calibri" pitchFamily="34" charset="0"/>
            </a:rPr>
            <a:t> </a:t>
          </a:r>
          <a:r>
            <a:rPr lang="en-US" sz="2000" kern="1200" dirty="0" err="1">
              <a:latin typeface="+mj-lt"/>
              <a:cs typeface="Calibri" pitchFamily="34" charset="0"/>
            </a:rPr>
            <a:t>có</a:t>
          </a:r>
          <a:r>
            <a:rPr lang="en-US" sz="2000" kern="1200" dirty="0">
              <a:latin typeface="+mj-lt"/>
              <a:cs typeface="Calibri" pitchFamily="34" charset="0"/>
            </a:rPr>
            <a:t> </a:t>
          </a:r>
          <a:r>
            <a:rPr lang="en-US" sz="2000" kern="1200" dirty="0" err="1">
              <a:latin typeface="+mj-lt"/>
              <a:cs typeface="Calibri" pitchFamily="34" charset="0"/>
            </a:rPr>
            <a:t>liên</a:t>
          </a:r>
          <a:r>
            <a:rPr lang="en-US" sz="2000" kern="1200" dirty="0">
              <a:latin typeface="+mj-lt"/>
              <a:cs typeface="Calibri" pitchFamily="34" charset="0"/>
            </a:rPr>
            <a:t> </a:t>
          </a:r>
          <a:r>
            <a:rPr lang="en-US" sz="2000" kern="1200" dirty="0" err="1">
              <a:latin typeface="+mj-lt"/>
              <a:cs typeface="Calibri" pitchFamily="34" charset="0"/>
            </a:rPr>
            <a:t>quan</a:t>
          </a:r>
          <a:endParaRPr lang="en-US" sz="2000" kern="1200" dirty="0">
            <a:latin typeface="+mj-lt"/>
            <a:cs typeface="Calibri" pitchFamily="34" charset="0"/>
          </a:endParaRPr>
        </a:p>
      </dsp:txBody>
      <dsp:txXfrm>
        <a:off x="37648" y="3963572"/>
        <a:ext cx="8154298" cy="6959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8B23DD-4053-435F-AB0D-C77D5FDA12D9}">
      <dsp:nvSpPr>
        <dsp:cNvPr id="0" name=""/>
        <dsp:cNvSpPr/>
      </dsp:nvSpPr>
      <dsp:spPr>
        <a:xfrm>
          <a:off x="0" y="1039099"/>
          <a:ext cx="8229594" cy="12168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vi-VN" sz="2000" kern="1200" dirty="0">
              <a:latin typeface="+mj-lt"/>
              <a:cs typeface="Calibri" pitchFamily="34" charset="0"/>
            </a:rPr>
            <a:t>P</a:t>
          </a:r>
          <a:r>
            <a:rPr lang="en-US" sz="2000" kern="1200" dirty="0" err="1">
              <a:latin typeface="+mj-lt"/>
              <a:cs typeface="Calibri" pitchFamily="34" charset="0"/>
            </a:rPr>
            <a:t>hong</a:t>
          </a:r>
          <a:r>
            <a:rPr lang="en-US" sz="2000" kern="1200" dirty="0">
              <a:latin typeface="+mj-lt"/>
              <a:cs typeface="Calibri" pitchFamily="34" charset="0"/>
            </a:rPr>
            <a:t> </a:t>
          </a:r>
          <a:r>
            <a:rPr lang="en-US" sz="2000" kern="1200" dirty="0" err="1">
              <a:latin typeface="+mj-lt"/>
              <a:cs typeface="Calibri" pitchFamily="34" charset="0"/>
            </a:rPr>
            <a:t>cách</a:t>
          </a:r>
          <a:r>
            <a:rPr lang="en-US" sz="2000" kern="1200" dirty="0">
              <a:latin typeface="+mj-lt"/>
              <a:cs typeface="Calibri" pitchFamily="34" charset="0"/>
            </a:rPr>
            <a:t> </a:t>
          </a:r>
          <a:r>
            <a:rPr lang="en-US" sz="2000" kern="1200" dirty="0" err="1">
              <a:latin typeface="+mj-lt"/>
              <a:cs typeface="Calibri" pitchFamily="34" charset="0"/>
            </a:rPr>
            <a:t>sơ</a:t>
          </a:r>
          <a:r>
            <a:rPr lang="en-US" sz="2000" kern="1200" dirty="0">
              <a:latin typeface="+mj-lt"/>
              <a:cs typeface="Calibri" pitchFamily="34" charset="0"/>
            </a:rPr>
            <a:t> </a:t>
          </a:r>
          <a:r>
            <a:rPr lang="en-US" sz="2000" kern="1200" dirty="0" err="1">
              <a:latin typeface="+mj-lt"/>
              <a:cs typeface="Calibri" pitchFamily="34" charset="0"/>
            </a:rPr>
            <a:t>yếu</a:t>
          </a:r>
          <a:r>
            <a:rPr lang="en-US" sz="2000" kern="1200" dirty="0">
              <a:latin typeface="+mj-lt"/>
              <a:cs typeface="Calibri" pitchFamily="34" charset="0"/>
            </a:rPr>
            <a:t> </a:t>
          </a:r>
          <a:r>
            <a:rPr lang="en-US" sz="2000" kern="1200" dirty="0" err="1">
              <a:latin typeface="+mj-lt"/>
              <a:cs typeface="Calibri" pitchFamily="34" charset="0"/>
            </a:rPr>
            <a:t>lý</a:t>
          </a:r>
          <a:r>
            <a:rPr lang="en-US" sz="2000" kern="1200" dirty="0">
              <a:latin typeface="+mj-lt"/>
              <a:cs typeface="Calibri" pitchFamily="34" charset="0"/>
            </a:rPr>
            <a:t> </a:t>
          </a:r>
          <a:r>
            <a:rPr lang="en-US" sz="2000" kern="1200" dirty="0" err="1">
              <a:latin typeface="+mj-lt"/>
              <a:cs typeface="Calibri" pitchFamily="34" charset="0"/>
            </a:rPr>
            <a:t>lịch</a:t>
          </a:r>
          <a:r>
            <a:rPr lang="en-US" sz="2000" kern="1200" dirty="0">
              <a:latin typeface="+mj-lt"/>
              <a:cs typeface="Calibri" pitchFamily="34" charset="0"/>
            </a:rPr>
            <a:t> </a:t>
          </a:r>
          <a:r>
            <a:rPr lang="vi-VN" sz="2000" kern="1200" dirty="0">
              <a:latin typeface="+mj-lt"/>
              <a:cs typeface="Calibri" pitchFamily="34" charset="0"/>
            </a:rPr>
            <a:t>theo chức năng (Résumé chức năng hay CV chức năng) đôi khi cũng được sử  khi chuyển đổi ngành nghề/nhiệm vụ</a:t>
          </a:r>
          <a:endParaRPr lang="en-US" sz="2000" kern="1200" dirty="0">
            <a:latin typeface="+mj-lt"/>
            <a:cs typeface="Calibri" pitchFamily="34" charset="0"/>
          </a:endParaRPr>
        </a:p>
      </dsp:txBody>
      <dsp:txXfrm>
        <a:off x="59399" y="1098498"/>
        <a:ext cx="8110796" cy="1098002"/>
      </dsp:txXfrm>
    </dsp:sp>
    <dsp:sp modelId="{1BDFE6EA-958F-4613-AF4A-13FCA5FBA694}">
      <dsp:nvSpPr>
        <dsp:cNvPr id="0" name=""/>
        <dsp:cNvSpPr/>
      </dsp:nvSpPr>
      <dsp:spPr>
        <a:xfrm>
          <a:off x="0" y="2443099"/>
          <a:ext cx="8229594" cy="12168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vi-VN" sz="2000" kern="1200" dirty="0">
              <a:latin typeface="+mj-lt"/>
              <a:cs typeface="Calibri" pitchFamily="34" charset="0"/>
            </a:rPr>
            <a:t>Trong résumé/CV chức năng, trình trình bày lại ngắn gọn lịch sử công việc cũng vẫn cần thiết</a:t>
          </a:r>
          <a:endParaRPr lang="en-US" sz="2000" kern="1200" dirty="0">
            <a:latin typeface="+mj-lt"/>
            <a:cs typeface="Calibri" pitchFamily="34" charset="0"/>
          </a:endParaRPr>
        </a:p>
      </dsp:txBody>
      <dsp:txXfrm>
        <a:off x="59399" y="2502498"/>
        <a:ext cx="8110796" cy="10980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C9671F-AAA7-9147-86DA-0D21F0C1778C}">
      <dsp:nvSpPr>
        <dsp:cNvPr id="0" name=""/>
        <dsp:cNvSpPr/>
      </dsp:nvSpPr>
      <dsp:spPr>
        <a:xfrm>
          <a:off x="1202085" y="2100"/>
          <a:ext cx="2216809" cy="133008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1. Tuyên bố là một thành viên của gia đình nổi tiếng  </a:t>
          </a:r>
        </a:p>
      </dsp:txBody>
      <dsp:txXfrm>
        <a:off x="1202085" y="2100"/>
        <a:ext cx="2216809" cy="1330085"/>
      </dsp:txXfrm>
    </dsp:sp>
    <dsp:sp modelId="{8546F813-3EBB-3949-84D5-6811545A8C2F}">
      <dsp:nvSpPr>
        <dsp:cNvPr id="0" name=""/>
        <dsp:cNvSpPr/>
      </dsp:nvSpPr>
      <dsp:spPr>
        <a:xfrm>
          <a:off x="3640576" y="2100"/>
          <a:ext cx="2216809" cy="133008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2. Đưa ra một tên trường nhưng thực ra không tồn tại trường đó </a:t>
          </a:r>
        </a:p>
      </dsp:txBody>
      <dsp:txXfrm>
        <a:off x="3640576" y="2100"/>
        <a:ext cx="2216809" cy="1330085"/>
      </dsp:txXfrm>
    </dsp:sp>
    <dsp:sp modelId="{C04F4B8D-47FD-244B-AB48-2DEB196D54E5}">
      <dsp:nvSpPr>
        <dsp:cNvPr id="0" name=""/>
        <dsp:cNvSpPr/>
      </dsp:nvSpPr>
      <dsp:spPr>
        <a:xfrm>
          <a:off x="6079066" y="2100"/>
          <a:ext cx="2216809" cy="133008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3. Nộp một bản Résumé dán ảnh người khác </a:t>
          </a:r>
        </a:p>
      </dsp:txBody>
      <dsp:txXfrm>
        <a:off x="6079066" y="2100"/>
        <a:ext cx="2216809" cy="1330085"/>
      </dsp:txXfrm>
    </dsp:sp>
    <dsp:sp modelId="{6459090B-1421-A243-8628-0B6D1A33FA05}">
      <dsp:nvSpPr>
        <dsp:cNvPr id="0" name=""/>
        <dsp:cNvSpPr/>
      </dsp:nvSpPr>
      <dsp:spPr>
        <a:xfrm>
          <a:off x="1202085" y="1553866"/>
          <a:ext cx="2216809" cy="133008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4. Tuyên bố là thành viên của một tổ chức lớn </a:t>
          </a:r>
        </a:p>
      </dsp:txBody>
      <dsp:txXfrm>
        <a:off x="1202085" y="1553866"/>
        <a:ext cx="2216809" cy="1330085"/>
      </dsp:txXfrm>
    </dsp:sp>
    <dsp:sp modelId="{D7CFE00D-88F6-6D47-A927-5A02D22B5395}">
      <dsp:nvSpPr>
        <dsp:cNvPr id="0" name=""/>
        <dsp:cNvSpPr/>
      </dsp:nvSpPr>
      <dsp:spPr>
        <a:xfrm>
          <a:off x="3640576" y="1553866"/>
          <a:ext cx="2216809" cy="133008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5. Tuyên bố trước đây đã làm việc cho một nhà tuyển dụng nào đó nhưng thực ra không có </a:t>
          </a:r>
        </a:p>
      </dsp:txBody>
      <dsp:txXfrm>
        <a:off x="3640576" y="1553866"/>
        <a:ext cx="2216809" cy="1330085"/>
      </dsp:txXfrm>
    </dsp:sp>
    <dsp:sp modelId="{34A99CC8-EC9C-2D46-9AF2-8A62DFFD2A8E}">
      <dsp:nvSpPr>
        <dsp:cNvPr id="0" name=""/>
        <dsp:cNvSpPr/>
      </dsp:nvSpPr>
      <dsp:spPr>
        <a:xfrm>
          <a:off x="6079066" y="1553866"/>
          <a:ext cx="2216809" cy="133008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6. Tuyên bố là CEO của một công ty trong khi giờ lại là một nhân viên theo giờ</a:t>
          </a:r>
        </a:p>
      </dsp:txBody>
      <dsp:txXfrm>
        <a:off x="6079066" y="1553866"/>
        <a:ext cx="2216809" cy="1330085"/>
      </dsp:txXfrm>
    </dsp:sp>
    <dsp:sp modelId="{C2C7D35D-D1FB-884C-9CB6-F8BC32F8F5CE}">
      <dsp:nvSpPr>
        <dsp:cNvPr id="0" name=""/>
        <dsp:cNvSpPr/>
      </dsp:nvSpPr>
      <dsp:spPr>
        <a:xfrm>
          <a:off x="1202085" y="3105633"/>
          <a:ext cx="2216809" cy="133008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7. Kể ra kinh nghiệm trong quân đội với thời điểm ngày tháng trước ngày tháng anh ta được sinh ra </a:t>
          </a:r>
        </a:p>
      </dsp:txBody>
      <dsp:txXfrm>
        <a:off x="1202085" y="3105633"/>
        <a:ext cx="2216809" cy="1330085"/>
      </dsp:txXfrm>
    </dsp:sp>
    <dsp:sp modelId="{2DE7DDCD-23C4-7E41-9F5A-35DA3B1F466E}">
      <dsp:nvSpPr>
        <dsp:cNvPr id="0" name=""/>
        <dsp:cNvSpPr/>
      </dsp:nvSpPr>
      <dsp:spPr>
        <a:xfrm>
          <a:off x="3640576" y="3105633"/>
          <a:ext cx="2216809" cy="133008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8. Đưa ra những loại công việc mà người phỏng vấn thực sự đã làm</a:t>
          </a:r>
        </a:p>
      </dsp:txBody>
      <dsp:txXfrm>
        <a:off x="3640576" y="3105633"/>
        <a:ext cx="2216809" cy="1330085"/>
      </dsp:txXfrm>
    </dsp:sp>
    <dsp:sp modelId="{090F5800-2373-014F-978F-86DC801629A5}">
      <dsp:nvSpPr>
        <dsp:cNvPr id="0" name=""/>
        <dsp:cNvSpPr/>
      </dsp:nvSpPr>
      <dsp:spPr>
        <a:xfrm>
          <a:off x="6079066" y="3105633"/>
          <a:ext cx="2216809" cy="133008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9, Khai sai quốc tịch (khai là người Tây ban nha trong khi là người Canada) </a:t>
          </a:r>
        </a:p>
      </dsp:txBody>
      <dsp:txXfrm>
        <a:off x="6079066" y="3105633"/>
        <a:ext cx="2216809" cy="1330085"/>
      </dsp:txXfrm>
    </dsp:sp>
    <dsp:sp modelId="{34D13D0D-4BCB-9E4F-91A2-86FB09D1C9BF}">
      <dsp:nvSpPr>
        <dsp:cNvPr id="0" name=""/>
        <dsp:cNvSpPr/>
      </dsp:nvSpPr>
      <dsp:spPr>
        <a:xfrm>
          <a:off x="3640576" y="4657400"/>
          <a:ext cx="2216809" cy="133008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0" i="0" kern="1200" baseline="0"/>
            <a:t>10, Tuyên bố đã là một cầu thủ bóng chày chuyên nghiệp </a:t>
          </a:r>
          <a:endParaRPr lang="en-US" sz="1500" kern="1200"/>
        </a:p>
      </dsp:txBody>
      <dsp:txXfrm>
        <a:off x="3640576" y="4657400"/>
        <a:ext cx="2216809" cy="133008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3067F2-AFBF-4B43-9DD3-4A8619B2F117}">
      <dsp:nvSpPr>
        <dsp:cNvPr id="0" name=""/>
        <dsp:cNvSpPr/>
      </dsp:nvSpPr>
      <dsp:spPr>
        <a:xfrm>
          <a:off x="0" y="4567400"/>
          <a:ext cx="8229600" cy="0"/>
        </a:xfrm>
        <a:prstGeom prst="line">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EEBE43-7EA8-40EF-90B7-60567280F6D0}">
      <dsp:nvSpPr>
        <dsp:cNvPr id="0" name=""/>
        <dsp:cNvSpPr/>
      </dsp:nvSpPr>
      <dsp:spPr>
        <a:xfrm>
          <a:off x="0" y="3412038"/>
          <a:ext cx="8229600" cy="0"/>
        </a:xfrm>
        <a:prstGeom prst="line">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B2AB27E-709E-4A0D-BB73-0DB8852D0AD9}">
      <dsp:nvSpPr>
        <dsp:cNvPr id="0" name=""/>
        <dsp:cNvSpPr/>
      </dsp:nvSpPr>
      <dsp:spPr>
        <a:xfrm>
          <a:off x="0" y="2256677"/>
          <a:ext cx="8229600" cy="0"/>
        </a:xfrm>
        <a:prstGeom prst="line">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5622023-8AAE-40E2-A753-09AAF4B39A5C}">
      <dsp:nvSpPr>
        <dsp:cNvPr id="0" name=""/>
        <dsp:cNvSpPr/>
      </dsp:nvSpPr>
      <dsp:spPr>
        <a:xfrm>
          <a:off x="0" y="1101316"/>
          <a:ext cx="8229600" cy="0"/>
        </a:xfrm>
        <a:prstGeom prst="line">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7B34E2-52ED-440D-B50D-612E7F5C6F4C}">
      <dsp:nvSpPr>
        <dsp:cNvPr id="0" name=""/>
        <dsp:cNvSpPr/>
      </dsp:nvSpPr>
      <dsp:spPr>
        <a:xfrm>
          <a:off x="2139695" y="971"/>
          <a:ext cx="6089904" cy="1100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90000"/>
            </a:lnSpc>
            <a:spcBef>
              <a:spcPct val="0"/>
            </a:spcBef>
            <a:spcAft>
              <a:spcPct val="35000"/>
            </a:spcAft>
            <a:buNone/>
          </a:pPr>
          <a:r>
            <a:rPr lang="vi-VN" sz="2000" kern="1200" dirty="0">
              <a:latin typeface="+mj-lt"/>
              <a:cs typeface="Calibri" pitchFamily="34" charset="0"/>
            </a:rPr>
            <a:t>Tên, Địa chỉ,</a:t>
          </a:r>
          <a:r>
            <a:rPr lang="en-US" sz="2000" kern="1200" dirty="0">
              <a:latin typeface="+mj-lt"/>
              <a:cs typeface="Calibri" pitchFamily="34" charset="0"/>
            </a:rPr>
            <a:t> </a:t>
          </a:r>
          <a:r>
            <a:rPr lang="vi-VN" sz="2000" kern="1200" dirty="0">
              <a:latin typeface="+mj-lt"/>
              <a:cs typeface="Calibri" pitchFamily="34" charset="0"/>
            </a:rPr>
            <a:t>Địa chỉ</a:t>
          </a:r>
          <a:r>
            <a:rPr lang="en-US" sz="2000" kern="1200" dirty="0">
              <a:latin typeface="+mj-lt"/>
              <a:cs typeface="Calibri" pitchFamily="34" charset="0"/>
            </a:rPr>
            <a:t> Email , </a:t>
          </a:r>
          <a:r>
            <a:rPr lang="vi-VN" sz="2000" kern="1200" dirty="0">
              <a:latin typeface="+mj-lt"/>
              <a:cs typeface="Calibri" pitchFamily="34" charset="0"/>
            </a:rPr>
            <a:t>Số ĐT</a:t>
          </a:r>
          <a:r>
            <a:rPr lang="en-US" sz="2000" kern="1200" dirty="0">
              <a:latin typeface="+mj-lt"/>
              <a:cs typeface="Calibri" pitchFamily="34" charset="0"/>
            </a:rPr>
            <a:t> </a:t>
          </a:r>
        </a:p>
        <a:p>
          <a:pPr marL="0" lvl="0" indent="0" algn="l" defTabSz="889000">
            <a:lnSpc>
              <a:spcPct val="90000"/>
            </a:lnSpc>
            <a:spcBef>
              <a:spcPct val="0"/>
            </a:spcBef>
            <a:spcAft>
              <a:spcPct val="35000"/>
            </a:spcAft>
            <a:buNone/>
          </a:pPr>
          <a:endParaRPr lang="en-US" sz="2000" kern="1200" dirty="0">
            <a:latin typeface="+mj-lt"/>
            <a:cs typeface="Calibri" pitchFamily="34" charset="0"/>
          </a:endParaRPr>
        </a:p>
      </dsp:txBody>
      <dsp:txXfrm>
        <a:off x="2139695" y="971"/>
        <a:ext cx="6089904" cy="1100344"/>
      </dsp:txXfrm>
    </dsp:sp>
    <dsp:sp modelId="{CDF1C9B7-37A2-41C1-8439-30E111F4C399}">
      <dsp:nvSpPr>
        <dsp:cNvPr id="0" name=""/>
        <dsp:cNvSpPr/>
      </dsp:nvSpPr>
      <dsp:spPr>
        <a:xfrm>
          <a:off x="0" y="971"/>
          <a:ext cx="2139696" cy="1100344"/>
        </a:xfrm>
        <a:prstGeom prst="round2SameRect">
          <a:avLst>
            <a:gd name="adj1" fmla="val 16670"/>
            <a:gd name="adj2" fmla="val 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977900">
            <a:lnSpc>
              <a:spcPct val="90000"/>
            </a:lnSpc>
            <a:spcBef>
              <a:spcPct val="0"/>
            </a:spcBef>
            <a:spcAft>
              <a:spcPct val="35000"/>
            </a:spcAft>
            <a:buNone/>
          </a:pPr>
          <a:r>
            <a:rPr lang="vi-VN" sz="2200" kern="1200" dirty="0">
              <a:latin typeface="+mj-lt"/>
              <a:cs typeface="Calibri" pitchFamily="34" charset="0"/>
            </a:rPr>
            <a:t>Thông tin liên hệ</a:t>
          </a:r>
          <a:endParaRPr lang="en-US" sz="2200" kern="1200" dirty="0">
            <a:latin typeface="+mj-lt"/>
            <a:cs typeface="Calibri" pitchFamily="34" charset="0"/>
          </a:endParaRPr>
        </a:p>
      </dsp:txBody>
      <dsp:txXfrm>
        <a:off x="53724" y="54695"/>
        <a:ext cx="2032248" cy="1046620"/>
      </dsp:txXfrm>
    </dsp:sp>
    <dsp:sp modelId="{DB331E54-BDE1-4533-837D-87D31D8F4DDA}">
      <dsp:nvSpPr>
        <dsp:cNvPr id="0" name=""/>
        <dsp:cNvSpPr/>
      </dsp:nvSpPr>
      <dsp:spPr>
        <a:xfrm>
          <a:off x="2139695" y="1156333"/>
          <a:ext cx="6089904" cy="1100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90000"/>
            </a:lnSpc>
            <a:spcBef>
              <a:spcPct val="0"/>
            </a:spcBef>
            <a:spcAft>
              <a:spcPct val="35000"/>
            </a:spcAft>
            <a:buNone/>
          </a:pPr>
          <a:r>
            <a:rPr lang="vi-VN" sz="2000" kern="1200" dirty="0">
              <a:latin typeface="+mj-lt"/>
              <a:cs typeface="Calibri" pitchFamily="34" charset="0"/>
            </a:rPr>
            <a:t>Tên Trường, Ngành, Bằng cấp</a:t>
          </a:r>
          <a:r>
            <a:rPr lang="en-US" sz="2000" kern="1200" dirty="0">
              <a:latin typeface="+mj-lt"/>
              <a:cs typeface="Calibri" pitchFamily="34" charset="0"/>
            </a:rPr>
            <a:t>, </a:t>
          </a:r>
          <a:br>
            <a:rPr lang="en-US" sz="2000" kern="1200" dirty="0">
              <a:latin typeface="+mj-lt"/>
              <a:cs typeface="Calibri" pitchFamily="34" charset="0"/>
            </a:rPr>
          </a:br>
          <a:r>
            <a:rPr lang="vi-VN" sz="2000" kern="1200" dirty="0">
              <a:latin typeface="+mj-lt"/>
              <a:cs typeface="Calibri" pitchFamily="34" charset="0"/>
            </a:rPr>
            <a:t>Ngày tốt nghiệp</a:t>
          </a:r>
          <a:endParaRPr lang="en-US" sz="2000" kern="1200" dirty="0">
            <a:latin typeface="+mj-lt"/>
            <a:cs typeface="Calibri" pitchFamily="34" charset="0"/>
          </a:endParaRPr>
        </a:p>
      </dsp:txBody>
      <dsp:txXfrm>
        <a:off x="2139695" y="1156333"/>
        <a:ext cx="6089904" cy="1100344"/>
      </dsp:txXfrm>
    </dsp:sp>
    <dsp:sp modelId="{12CC7073-F5FC-42C5-A0C3-AC30D7B0818E}">
      <dsp:nvSpPr>
        <dsp:cNvPr id="0" name=""/>
        <dsp:cNvSpPr/>
      </dsp:nvSpPr>
      <dsp:spPr>
        <a:xfrm>
          <a:off x="0" y="1156333"/>
          <a:ext cx="2139696" cy="1100344"/>
        </a:xfrm>
        <a:prstGeom prst="round2SameRect">
          <a:avLst>
            <a:gd name="adj1" fmla="val 16670"/>
            <a:gd name="adj2" fmla="val 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977900">
            <a:lnSpc>
              <a:spcPct val="90000"/>
            </a:lnSpc>
            <a:spcBef>
              <a:spcPct val="0"/>
            </a:spcBef>
            <a:spcAft>
              <a:spcPct val="35000"/>
            </a:spcAft>
            <a:buNone/>
          </a:pPr>
          <a:r>
            <a:rPr lang="vi-VN" sz="2200" kern="1200" dirty="0">
              <a:latin typeface="+mj-lt"/>
              <a:cs typeface="Calibri" pitchFamily="34" charset="0"/>
            </a:rPr>
            <a:t>Quá trình học tập</a:t>
          </a:r>
          <a:endParaRPr lang="en-US" sz="2200" kern="1200" dirty="0">
            <a:latin typeface="+mj-lt"/>
            <a:cs typeface="Calibri" pitchFamily="34" charset="0"/>
          </a:endParaRPr>
        </a:p>
      </dsp:txBody>
      <dsp:txXfrm>
        <a:off x="53724" y="1210057"/>
        <a:ext cx="2032248" cy="1046620"/>
      </dsp:txXfrm>
    </dsp:sp>
    <dsp:sp modelId="{3BA9A647-1D2A-4A61-AAFE-3F68EE33126F}">
      <dsp:nvSpPr>
        <dsp:cNvPr id="0" name=""/>
        <dsp:cNvSpPr/>
      </dsp:nvSpPr>
      <dsp:spPr>
        <a:xfrm>
          <a:off x="2139695" y="2311694"/>
          <a:ext cx="6089904" cy="1100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90000"/>
            </a:lnSpc>
            <a:spcBef>
              <a:spcPct val="0"/>
            </a:spcBef>
            <a:spcAft>
              <a:spcPct val="35000"/>
            </a:spcAft>
            <a:buNone/>
          </a:pPr>
          <a:r>
            <a:rPr lang="vi-VN" sz="2000" kern="1200" dirty="0">
              <a:latin typeface="+mj-lt"/>
              <a:cs typeface="Calibri" pitchFamily="34" charset="0"/>
            </a:rPr>
            <a:t>Các Công ty</a:t>
          </a:r>
          <a:r>
            <a:rPr lang="en-US" sz="2000" kern="1200" dirty="0">
              <a:latin typeface="+mj-lt"/>
              <a:cs typeface="Calibri" pitchFamily="34" charset="0"/>
            </a:rPr>
            <a:t>, C</a:t>
          </a:r>
          <a:r>
            <a:rPr lang="vi-VN" sz="2000" kern="1200" dirty="0">
              <a:latin typeface="+mj-lt"/>
              <a:cs typeface="Calibri" pitchFamily="34" charset="0"/>
            </a:rPr>
            <a:t>ác c</a:t>
          </a:r>
          <a:r>
            <a:rPr lang="en-US" sz="2000" kern="1200" dirty="0" err="1">
              <a:latin typeface="+mj-lt"/>
              <a:cs typeface="Calibri" pitchFamily="34" charset="0"/>
            </a:rPr>
            <a:t>hức</a:t>
          </a:r>
          <a:r>
            <a:rPr lang="en-US" sz="2000" kern="1200" dirty="0">
              <a:latin typeface="+mj-lt"/>
              <a:cs typeface="Calibri" pitchFamily="34" charset="0"/>
            </a:rPr>
            <a:t> </a:t>
          </a:r>
          <a:r>
            <a:rPr lang="en-US" sz="2000" kern="1200" dirty="0" err="1">
              <a:latin typeface="+mj-lt"/>
              <a:cs typeface="Calibri" pitchFamily="34" charset="0"/>
            </a:rPr>
            <a:t>danh</a:t>
          </a:r>
          <a:r>
            <a:rPr lang="en-US" sz="2000" kern="1200" dirty="0">
              <a:latin typeface="+mj-lt"/>
              <a:cs typeface="Calibri" pitchFamily="34" charset="0"/>
            </a:rPr>
            <a:t> </a:t>
          </a:r>
          <a:r>
            <a:rPr lang="en-US" sz="2000" kern="1200" dirty="0" err="1">
              <a:latin typeface="+mj-lt"/>
              <a:cs typeface="Calibri" pitchFamily="34" charset="0"/>
            </a:rPr>
            <a:t>công</a:t>
          </a:r>
          <a:r>
            <a:rPr lang="en-US" sz="2000" kern="1200" dirty="0">
              <a:latin typeface="+mj-lt"/>
              <a:cs typeface="Calibri" pitchFamily="34" charset="0"/>
            </a:rPr>
            <a:t> </a:t>
          </a:r>
          <a:r>
            <a:rPr lang="en-US" sz="2000" kern="1200" dirty="0" err="1">
              <a:latin typeface="+mj-lt"/>
              <a:cs typeface="Calibri" pitchFamily="34" charset="0"/>
            </a:rPr>
            <a:t>việc</a:t>
          </a:r>
          <a:r>
            <a:rPr lang="en-US" sz="2000" kern="1200" dirty="0">
              <a:latin typeface="+mj-lt"/>
              <a:cs typeface="Calibri" pitchFamily="34" charset="0"/>
            </a:rPr>
            <a:t>, </a:t>
          </a:r>
        </a:p>
        <a:p>
          <a:pPr marL="0" lvl="0" indent="0" algn="l" defTabSz="889000">
            <a:lnSpc>
              <a:spcPct val="90000"/>
            </a:lnSpc>
            <a:spcBef>
              <a:spcPct val="0"/>
            </a:spcBef>
            <a:spcAft>
              <a:spcPct val="35000"/>
            </a:spcAft>
            <a:buNone/>
          </a:pPr>
          <a:r>
            <a:rPr lang="vi-VN" sz="2000" kern="1200" dirty="0">
              <a:latin typeface="+mj-lt"/>
              <a:cs typeface="Calibri" pitchFamily="34" charset="0"/>
            </a:rPr>
            <a:t>Các trách nhiệm/ Các thành tích</a:t>
          </a:r>
          <a:br>
            <a:rPr lang="en-US" sz="2000" kern="1200" dirty="0">
              <a:latin typeface="+mj-lt"/>
              <a:cs typeface="Calibri" pitchFamily="34" charset="0"/>
            </a:rPr>
          </a:br>
          <a:r>
            <a:rPr lang="vi-VN" sz="2000" kern="1200" dirty="0">
              <a:latin typeface="+mj-lt"/>
              <a:cs typeface="Calibri" pitchFamily="34" charset="0"/>
            </a:rPr>
            <a:t>Ngày tuyển dụng</a:t>
          </a:r>
          <a:endParaRPr lang="en-US" sz="2000" kern="1200" dirty="0">
            <a:latin typeface="+mj-lt"/>
            <a:cs typeface="Calibri" pitchFamily="34" charset="0"/>
          </a:endParaRPr>
        </a:p>
      </dsp:txBody>
      <dsp:txXfrm>
        <a:off x="2139695" y="2311694"/>
        <a:ext cx="6089904" cy="1100344"/>
      </dsp:txXfrm>
    </dsp:sp>
    <dsp:sp modelId="{CF3A18C4-49FD-4B32-93FB-57CCD4CE8076}">
      <dsp:nvSpPr>
        <dsp:cNvPr id="0" name=""/>
        <dsp:cNvSpPr/>
      </dsp:nvSpPr>
      <dsp:spPr>
        <a:xfrm>
          <a:off x="0" y="2311694"/>
          <a:ext cx="2139696" cy="1100344"/>
        </a:xfrm>
        <a:prstGeom prst="round2SameRect">
          <a:avLst>
            <a:gd name="adj1" fmla="val 16670"/>
            <a:gd name="adj2" fmla="val 0"/>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977900">
            <a:lnSpc>
              <a:spcPct val="90000"/>
            </a:lnSpc>
            <a:spcBef>
              <a:spcPct val="0"/>
            </a:spcBef>
            <a:spcAft>
              <a:spcPct val="35000"/>
            </a:spcAft>
            <a:buNone/>
          </a:pPr>
          <a:r>
            <a:rPr lang="vi-VN" sz="2200" kern="1200" dirty="0">
              <a:latin typeface="+mj-lt"/>
              <a:cs typeface="Calibri" pitchFamily="34" charset="0"/>
            </a:rPr>
            <a:t>Kinh nghiệm làm việc</a:t>
          </a:r>
          <a:endParaRPr lang="en-US" sz="2200" kern="1200" dirty="0">
            <a:latin typeface="+mj-lt"/>
            <a:cs typeface="Calibri" pitchFamily="34" charset="0"/>
          </a:endParaRPr>
        </a:p>
      </dsp:txBody>
      <dsp:txXfrm>
        <a:off x="53724" y="2365418"/>
        <a:ext cx="2032248" cy="1046620"/>
      </dsp:txXfrm>
    </dsp:sp>
    <dsp:sp modelId="{BD13541A-41B0-4F18-AEC1-268C307D2681}">
      <dsp:nvSpPr>
        <dsp:cNvPr id="0" name=""/>
        <dsp:cNvSpPr/>
      </dsp:nvSpPr>
      <dsp:spPr>
        <a:xfrm>
          <a:off x="2139695" y="3467055"/>
          <a:ext cx="6089904" cy="1100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90000"/>
            </a:lnSpc>
            <a:spcBef>
              <a:spcPct val="0"/>
            </a:spcBef>
            <a:spcAft>
              <a:spcPct val="35000"/>
            </a:spcAft>
            <a:buNone/>
          </a:pPr>
          <a:r>
            <a:rPr lang="vi-VN" sz="2000" kern="1200" dirty="0">
              <a:latin typeface="+mj-lt"/>
              <a:cs typeface="Calibri" pitchFamily="34" charset="0"/>
            </a:rPr>
            <a:t>Hoạt động ngoại khoá</a:t>
          </a:r>
          <a:r>
            <a:rPr lang="en-US" sz="2000" kern="1200" dirty="0">
              <a:latin typeface="+mj-lt"/>
              <a:cs typeface="Calibri" pitchFamily="34" charset="0"/>
            </a:rPr>
            <a:t>, </a:t>
          </a:r>
          <a:r>
            <a:rPr lang="vi-VN" sz="2000" kern="1200" dirty="0">
              <a:latin typeface="+mj-lt"/>
              <a:cs typeface="Calibri" pitchFamily="34" charset="0"/>
            </a:rPr>
            <a:t>Ngoại ngữ</a:t>
          </a:r>
          <a:r>
            <a:rPr lang="en-US" sz="2000" kern="1200" dirty="0">
              <a:latin typeface="+mj-lt"/>
              <a:cs typeface="Calibri" pitchFamily="34" charset="0"/>
            </a:rPr>
            <a:t>, </a:t>
          </a:r>
          <a:r>
            <a:rPr lang="vi-VN" sz="2000" kern="1200" dirty="0">
              <a:latin typeface="+mj-lt"/>
              <a:cs typeface="Calibri" pitchFamily="34" charset="0"/>
            </a:rPr>
            <a:t>Kỹ năng sử dụng máy tính</a:t>
          </a:r>
          <a:r>
            <a:rPr lang="en-US" sz="2000" kern="1200" dirty="0">
              <a:latin typeface="+mj-lt"/>
              <a:cs typeface="Calibri" pitchFamily="34" charset="0"/>
            </a:rPr>
            <a:t>, </a:t>
          </a:r>
          <a:r>
            <a:rPr lang="vi-VN" sz="2000" kern="1200" dirty="0">
              <a:latin typeface="+mj-lt"/>
              <a:cs typeface="Calibri" pitchFamily="34" charset="0"/>
            </a:rPr>
            <a:t>Các kỹ năng đặc biệt</a:t>
          </a:r>
          <a:endParaRPr lang="en-US" sz="2000" kern="1200" dirty="0">
            <a:latin typeface="+mj-lt"/>
            <a:cs typeface="Calibri" pitchFamily="34" charset="0"/>
          </a:endParaRPr>
        </a:p>
      </dsp:txBody>
      <dsp:txXfrm>
        <a:off x="2139695" y="3467055"/>
        <a:ext cx="6089904" cy="1100344"/>
      </dsp:txXfrm>
    </dsp:sp>
    <dsp:sp modelId="{AA8BA0D1-AC6A-4777-9D13-27A09F3F4A91}">
      <dsp:nvSpPr>
        <dsp:cNvPr id="0" name=""/>
        <dsp:cNvSpPr/>
      </dsp:nvSpPr>
      <dsp:spPr>
        <a:xfrm>
          <a:off x="0" y="3467055"/>
          <a:ext cx="2139696" cy="1100344"/>
        </a:xfrm>
        <a:prstGeom prst="round2SameRect">
          <a:avLst>
            <a:gd name="adj1" fmla="val 16670"/>
            <a:gd name="adj2" fmla="val 0"/>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977900">
            <a:lnSpc>
              <a:spcPct val="90000"/>
            </a:lnSpc>
            <a:spcBef>
              <a:spcPct val="0"/>
            </a:spcBef>
            <a:spcAft>
              <a:spcPct val="35000"/>
            </a:spcAft>
            <a:buNone/>
          </a:pPr>
          <a:r>
            <a:rPr lang="vi-VN" sz="2200" kern="1200" dirty="0">
              <a:latin typeface="+mj-lt"/>
              <a:cs typeface="Calibri" pitchFamily="34" charset="0"/>
            </a:rPr>
            <a:t>Các kinh nghiệm và kỹ năng khác</a:t>
          </a:r>
          <a:endParaRPr lang="en-US" sz="2200" kern="1200" dirty="0">
            <a:latin typeface="+mj-lt"/>
            <a:cs typeface="Calibri" pitchFamily="34" charset="0"/>
          </a:endParaRPr>
        </a:p>
      </dsp:txBody>
      <dsp:txXfrm>
        <a:off x="53724" y="3520779"/>
        <a:ext cx="2032248" cy="104662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8FFDB-3805-43B2-877E-D01573A15C5B}">
      <dsp:nvSpPr>
        <dsp:cNvPr id="0" name=""/>
        <dsp:cNvSpPr/>
      </dsp:nvSpPr>
      <dsp:spPr>
        <a:xfrm>
          <a:off x="1685" y="428873"/>
          <a:ext cx="3080008" cy="3623539"/>
        </a:xfrm>
        <a:prstGeom prst="rect">
          <a:avLst/>
        </a:prstGeom>
        <a:solidFill>
          <a:schemeClr val="accent2">
            <a:alpha val="40000"/>
            <a:tint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113FF0F-A3B8-4FF0-A9BF-ACF606556AFA}">
      <dsp:nvSpPr>
        <dsp:cNvPr id="0" name=""/>
        <dsp:cNvSpPr/>
      </dsp:nvSpPr>
      <dsp:spPr>
        <a:xfrm>
          <a:off x="155686" y="573814"/>
          <a:ext cx="2772007" cy="2355300"/>
        </a:xfrm>
        <a:prstGeom prst="rect">
          <a:avLst/>
        </a:prstGeom>
        <a:blipFill rotWithShape="1">
          <a:blip xmlns:r="http://schemas.openxmlformats.org/officeDocument/2006/relationships" r:embed="rId1"/>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96E45704-41E2-4F22-875D-DB7A272DD200}">
      <dsp:nvSpPr>
        <dsp:cNvPr id="0" name=""/>
        <dsp:cNvSpPr/>
      </dsp:nvSpPr>
      <dsp:spPr>
        <a:xfrm>
          <a:off x="155686" y="2929115"/>
          <a:ext cx="2772007" cy="978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Online Résumé</a:t>
          </a:r>
        </a:p>
      </dsp:txBody>
      <dsp:txXfrm>
        <a:off x="155686" y="2929115"/>
        <a:ext cx="2772007" cy="978355"/>
      </dsp:txXfrm>
    </dsp:sp>
    <dsp:sp modelId="{2EEC06AA-1DF5-4F79-B9DB-82F41B6DC1E9}">
      <dsp:nvSpPr>
        <dsp:cNvPr id="0" name=""/>
        <dsp:cNvSpPr/>
      </dsp:nvSpPr>
      <dsp:spPr>
        <a:xfrm>
          <a:off x="3623905" y="428873"/>
          <a:ext cx="3080008" cy="3623539"/>
        </a:xfrm>
        <a:prstGeom prst="rect">
          <a:avLst/>
        </a:prstGeom>
        <a:solidFill>
          <a:schemeClr val="accent2">
            <a:alpha val="40000"/>
            <a:tint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F4D759B-D687-4FB1-A312-4254BDED7355}">
      <dsp:nvSpPr>
        <dsp:cNvPr id="0" name=""/>
        <dsp:cNvSpPr/>
      </dsp:nvSpPr>
      <dsp:spPr>
        <a:xfrm>
          <a:off x="3777905" y="573814"/>
          <a:ext cx="2772007" cy="2355300"/>
        </a:xfrm>
        <a:prstGeom prst="rect">
          <a:avLst/>
        </a:prstGeom>
        <a:blipFill rotWithShape="1">
          <a:blip xmlns:r="http://schemas.openxmlformats.org/officeDocument/2006/relationships" r:embed="rId2"/>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2E154375-A39D-40EB-8DE5-C2F76EEE2637}">
      <dsp:nvSpPr>
        <dsp:cNvPr id="0" name=""/>
        <dsp:cNvSpPr/>
      </dsp:nvSpPr>
      <dsp:spPr>
        <a:xfrm>
          <a:off x="3777905" y="2929115"/>
          <a:ext cx="2772007" cy="978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Video Résumé</a:t>
          </a:r>
        </a:p>
      </dsp:txBody>
      <dsp:txXfrm>
        <a:off x="3777905" y="2929115"/>
        <a:ext cx="2772007" cy="97835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042827-9112-4C97-9FB2-3CEBEB33412A}">
      <dsp:nvSpPr>
        <dsp:cNvPr id="0" name=""/>
        <dsp:cNvSpPr/>
      </dsp:nvSpPr>
      <dsp:spPr>
        <a:xfrm>
          <a:off x="151159" y="352253"/>
          <a:ext cx="3625095" cy="1132842"/>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7312"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err="1"/>
            <a:t>Nhấn</a:t>
          </a:r>
          <a:r>
            <a:rPr lang="en-US" sz="1800" kern="1200" dirty="0"/>
            <a:t> </a:t>
          </a:r>
          <a:r>
            <a:rPr lang="en-US" sz="1800" kern="1200" dirty="0" err="1"/>
            <a:t>mạnh</a:t>
          </a:r>
          <a:r>
            <a:rPr lang="en-US" sz="1800" kern="1200" dirty="0"/>
            <a:t> </a:t>
          </a:r>
          <a:r>
            <a:rPr lang="en-US" sz="1800" kern="1200" dirty="0" err="1"/>
            <a:t>sự</a:t>
          </a:r>
          <a:r>
            <a:rPr lang="en-US" sz="1800" kern="1200" dirty="0"/>
            <a:t> </a:t>
          </a:r>
          <a:r>
            <a:rPr lang="en-US" sz="1800" kern="1200" dirty="0" err="1"/>
            <a:t>quan</a:t>
          </a:r>
          <a:r>
            <a:rPr lang="en-US" sz="1800" kern="1200" dirty="0"/>
            <a:t> </a:t>
          </a:r>
          <a:r>
            <a:rPr lang="en-US" sz="1800" kern="1200" dirty="0" err="1"/>
            <a:t>tâm</a:t>
          </a:r>
          <a:r>
            <a:rPr lang="en-US" sz="1800" kern="1200" dirty="0"/>
            <a:t> </a:t>
          </a:r>
          <a:r>
            <a:rPr lang="en-US" sz="1800" kern="1200" dirty="0" err="1"/>
            <a:t>của</a:t>
          </a:r>
          <a:r>
            <a:rPr lang="en-US" sz="1800" kern="1200" dirty="0"/>
            <a:t> </a:t>
          </a:r>
          <a:r>
            <a:rPr lang="en-US" sz="1800" kern="1200" dirty="0" err="1"/>
            <a:t>bạn</a:t>
          </a:r>
          <a:r>
            <a:rPr lang="en-US" sz="1800" kern="1200" dirty="0"/>
            <a:t> </a:t>
          </a:r>
          <a:r>
            <a:rPr lang="en-US" sz="1800" kern="1200" dirty="0" err="1"/>
            <a:t>đối</a:t>
          </a:r>
          <a:r>
            <a:rPr lang="en-US" sz="1800" kern="1200" dirty="0"/>
            <a:t> </a:t>
          </a:r>
          <a:r>
            <a:rPr lang="en-US" sz="1800" kern="1200" dirty="0" err="1"/>
            <a:t>với</a:t>
          </a:r>
          <a:r>
            <a:rPr lang="en-US" sz="1800" kern="1200" dirty="0"/>
            <a:t> </a:t>
          </a:r>
          <a:r>
            <a:rPr lang="en-US" sz="1800" kern="1200" dirty="0" err="1"/>
            <a:t>công</a:t>
          </a:r>
          <a:r>
            <a:rPr lang="en-US" sz="1800" kern="1200" dirty="0"/>
            <a:t> ty </a:t>
          </a:r>
          <a:r>
            <a:rPr lang="en-US" sz="1800" kern="1200" dirty="0" err="1"/>
            <a:t>và</a:t>
          </a:r>
          <a:r>
            <a:rPr lang="en-US" sz="1800" kern="1200" dirty="0"/>
            <a:t> </a:t>
          </a:r>
          <a:r>
            <a:rPr lang="en-US" sz="1800" kern="1200" dirty="0" err="1"/>
            <a:t>vị</a:t>
          </a:r>
          <a:r>
            <a:rPr lang="en-US" sz="1800" kern="1200" dirty="0"/>
            <a:t> </a:t>
          </a:r>
          <a:r>
            <a:rPr lang="en-US" sz="1800" kern="1200" dirty="0" err="1"/>
            <a:t>trí</a:t>
          </a:r>
          <a:r>
            <a:rPr lang="en-US" sz="1800" kern="1200" dirty="0"/>
            <a:t> </a:t>
          </a:r>
          <a:endParaRPr lang="en-US" sz="1800" kern="1200" dirty="0">
            <a:latin typeface="+mj-lt"/>
            <a:cs typeface="Calibri" pitchFamily="34" charset="0"/>
          </a:endParaRPr>
        </a:p>
      </dsp:txBody>
      <dsp:txXfrm>
        <a:off x="151159" y="352253"/>
        <a:ext cx="3625095" cy="1132842"/>
      </dsp:txXfrm>
    </dsp:sp>
    <dsp:sp modelId="{613EF45B-8B7B-48C0-8E82-DB11A877280B}">
      <dsp:nvSpPr>
        <dsp:cNvPr id="0" name=""/>
        <dsp:cNvSpPr/>
      </dsp:nvSpPr>
      <dsp:spPr>
        <a:xfrm>
          <a:off x="113" y="188621"/>
          <a:ext cx="792989" cy="1189484"/>
        </a:xfrm>
        <a:prstGeom prst="rect">
          <a:avLst/>
        </a:prstGeom>
        <a:blipFill rotWithShape="1">
          <a:blip xmlns:r="http://schemas.openxmlformats.org/officeDocument/2006/relationships" r:embed="rId1">
            <a:duotone>
              <a:schemeClr val="accent1">
                <a:shade val="45000"/>
                <a:satMod val="135000"/>
              </a:schemeClr>
              <a:prstClr val="white"/>
            </a:duotone>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AAB112-BCB7-4F35-8A21-CB0D0E0145AE}">
      <dsp:nvSpPr>
        <dsp:cNvPr id="0" name=""/>
        <dsp:cNvSpPr/>
      </dsp:nvSpPr>
      <dsp:spPr>
        <a:xfrm>
          <a:off x="4147190" y="352253"/>
          <a:ext cx="3625095" cy="1132842"/>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7312"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err="1"/>
            <a:t>Nêu</a:t>
          </a:r>
          <a:r>
            <a:rPr lang="en-US" sz="1800" kern="1200" dirty="0"/>
            <a:t> </a:t>
          </a:r>
          <a:r>
            <a:rPr lang="en-US" sz="1800" kern="1200" dirty="0" err="1"/>
            <a:t>bật</a:t>
          </a:r>
          <a:r>
            <a:rPr lang="en-US" sz="1800" kern="1200" dirty="0"/>
            <a:t> </a:t>
          </a:r>
          <a:r>
            <a:rPr lang="en-US" sz="1800" kern="1200" dirty="0" err="1"/>
            <a:t>cơ</a:t>
          </a:r>
          <a:r>
            <a:rPr lang="en-US" sz="1800" kern="1200" dirty="0"/>
            <a:t> </a:t>
          </a:r>
          <a:r>
            <a:rPr lang="en-US" sz="1800" kern="1200" dirty="0" err="1"/>
            <a:t>sở</a:t>
          </a:r>
          <a:r>
            <a:rPr lang="en-US" sz="1800" kern="1200" dirty="0"/>
            <a:t> </a:t>
          </a:r>
          <a:r>
            <a:rPr lang="en-US" sz="1800" kern="1200" dirty="0" err="1"/>
            <a:t>nền</a:t>
          </a:r>
          <a:r>
            <a:rPr lang="en-US" sz="1800" kern="1200" dirty="0"/>
            <a:t> </a:t>
          </a:r>
          <a:r>
            <a:rPr lang="en-US" sz="1800" kern="1200" dirty="0" err="1"/>
            <a:t>của</a:t>
          </a:r>
          <a:r>
            <a:rPr lang="en-US" sz="1800" kern="1200" dirty="0"/>
            <a:t> </a:t>
          </a:r>
          <a:r>
            <a:rPr lang="en-US" sz="1800" kern="1200" dirty="0" err="1"/>
            <a:t>bạn</a:t>
          </a:r>
          <a:r>
            <a:rPr lang="en-US" sz="1800" kern="1200" dirty="0"/>
            <a:t> </a:t>
          </a:r>
          <a:r>
            <a:rPr lang="vi-VN" sz="1800" kern="1200" dirty="0"/>
            <a:t>l</a:t>
          </a:r>
          <a:r>
            <a:rPr lang="en-US" sz="1800" kern="1200" dirty="0" err="1"/>
            <a:t>đặc</a:t>
          </a:r>
          <a:r>
            <a:rPr lang="en-US" sz="1800" kern="1200" dirty="0"/>
            <a:t> </a:t>
          </a:r>
          <a:r>
            <a:rPr lang="en-US" sz="1800" kern="1200" dirty="0" err="1"/>
            <a:t>biệt</a:t>
          </a:r>
          <a:r>
            <a:rPr lang="en-US" sz="1800" kern="1200" dirty="0"/>
            <a:t> </a:t>
          </a:r>
          <a:r>
            <a:rPr lang="en-US" sz="1800" kern="1200" dirty="0" err="1"/>
            <a:t>phù</a:t>
          </a:r>
          <a:r>
            <a:rPr lang="en-US" sz="1800" kern="1200" dirty="0"/>
            <a:t> </a:t>
          </a:r>
          <a:r>
            <a:rPr lang="en-US" sz="1800" kern="1200" dirty="0" err="1"/>
            <a:t>hợp</a:t>
          </a:r>
          <a:r>
            <a:rPr lang="en-US" sz="1800" kern="1200" dirty="0"/>
            <a:t> </a:t>
          </a:r>
          <a:r>
            <a:rPr lang="en-US" sz="1800" kern="1200" dirty="0" err="1"/>
            <a:t>với</a:t>
          </a:r>
          <a:r>
            <a:rPr lang="en-US" sz="1800" kern="1200" dirty="0"/>
            <a:t> </a:t>
          </a:r>
          <a:r>
            <a:rPr lang="en-US" sz="1800" kern="1200" dirty="0" err="1"/>
            <a:t>các</a:t>
          </a:r>
          <a:r>
            <a:rPr lang="en-US" sz="1800" kern="1200" dirty="0"/>
            <a:t> </a:t>
          </a:r>
          <a:r>
            <a:rPr lang="en-US" sz="1800" kern="1200" dirty="0" err="1"/>
            <a:t>tiêu</a:t>
          </a:r>
          <a:r>
            <a:rPr lang="en-US" sz="1800" kern="1200" dirty="0"/>
            <a:t> </a:t>
          </a:r>
          <a:r>
            <a:rPr lang="en-US" sz="1800" kern="1200" dirty="0" err="1"/>
            <a:t>chuẩn</a:t>
          </a:r>
          <a:r>
            <a:rPr lang="en-US" sz="1800" kern="1200" dirty="0"/>
            <a:t> </a:t>
          </a:r>
          <a:r>
            <a:rPr lang="en-US" sz="1800" kern="1200" dirty="0" err="1"/>
            <a:t>công</a:t>
          </a:r>
          <a:r>
            <a:rPr lang="en-US" sz="1800" kern="1200" dirty="0"/>
            <a:t> </a:t>
          </a:r>
          <a:r>
            <a:rPr lang="en-US" sz="1800" kern="1200" dirty="0" err="1"/>
            <a:t>việc</a:t>
          </a:r>
          <a:endParaRPr lang="en-US" sz="1800" kern="1200" dirty="0">
            <a:latin typeface="+mj-lt"/>
            <a:cs typeface="Calibri" pitchFamily="34" charset="0"/>
          </a:endParaRPr>
        </a:p>
      </dsp:txBody>
      <dsp:txXfrm>
        <a:off x="4147190" y="352253"/>
        <a:ext cx="3625095" cy="1132842"/>
      </dsp:txXfrm>
    </dsp:sp>
    <dsp:sp modelId="{31DCB1EF-57D8-44E7-8054-101CD0F7C46A}">
      <dsp:nvSpPr>
        <dsp:cNvPr id="0" name=""/>
        <dsp:cNvSpPr/>
      </dsp:nvSpPr>
      <dsp:spPr>
        <a:xfrm>
          <a:off x="3996144" y="188621"/>
          <a:ext cx="792989" cy="1189484"/>
        </a:xfrm>
        <a:prstGeom prst="rect">
          <a:avLst/>
        </a:prstGeom>
        <a:blipFill rotWithShape="1">
          <a:blip xmlns:r="http://schemas.openxmlformats.org/officeDocument/2006/relationships" r:embed="rId1">
            <a:duotone>
              <a:schemeClr val="accent1">
                <a:shade val="45000"/>
                <a:satMod val="135000"/>
              </a:schemeClr>
              <a:prstClr val="white"/>
            </a:duotone>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F801A4C-0BEB-4C8D-A168-8B3477F0F3E6}">
      <dsp:nvSpPr>
        <dsp:cNvPr id="0" name=""/>
        <dsp:cNvSpPr/>
      </dsp:nvSpPr>
      <dsp:spPr>
        <a:xfrm>
          <a:off x="151159" y="1778376"/>
          <a:ext cx="3625095" cy="1132842"/>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7312"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err="1"/>
            <a:t>Tiết</a:t>
          </a:r>
          <a:r>
            <a:rPr lang="en-US" sz="1800" kern="1200" dirty="0"/>
            <a:t> </a:t>
          </a:r>
          <a:r>
            <a:rPr lang="en-US" sz="1800" kern="1200" dirty="0" err="1"/>
            <a:t>lộ</a:t>
          </a:r>
          <a:r>
            <a:rPr lang="en-US" sz="1800" kern="1200" dirty="0"/>
            <a:t> </a:t>
          </a:r>
          <a:r>
            <a:rPr lang="en-US" sz="1800" kern="1200" dirty="0" err="1"/>
            <a:t>một</a:t>
          </a:r>
          <a:r>
            <a:rPr lang="en-US" sz="1800" kern="1200" dirty="0"/>
            <a:t> </a:t>
          </a:r>
          <a:r>
            <a:rPr lang="en-US" sz="1800" kern="1200" dirty="0" err="1"/>
            <a:t>số</a:t>
          </a:r>
          <a:r>
            <a:rPr lang="en-US" sz="1800" kern="1200" dirty="0"/>
            <a:t> </a:t>
          </a:r>
          <a:r>
            <a:rPr lang="en-US" sz="1800" kern="1200" dirty="0" err="1"/>
            <a:t>tính</a:t>
          </a:r>
          <a:r>
            <a:rPr lang="en-US" sz="1800" kern="1200" dirty="0"/>
            <a:t> </a:t>
          </a:r>
          <a:r>
            <a:rPr lang="en-US" sz="1800" kern="1200" dirty="0" err="1"/>
            <a:t>cách</a:t>
          </a:r>
          <a:r>
            <a:rPr lang="en-US" sz="1800" kern="1200" dirty="0"/>
            <a:t> </a:t>
          </a:r>
          <a:r>
            <a:rPr lang="en-US" sz="1800" kern="1200" dirty="0" err="1"/>
            <a:t>của</a:t>
          </a:r>
          <a:r>
            <a:rPr lang="en-US" sz="1800" kern="1200" dirty="0"/>
            <a:t> </a:t>
          </a:r>
          <a:r>
            <a:rPr lang="en-US" sz="1800" kern="1200" dirty="0" err="1"/>
            <a:t>bạn</a:t>
          </a:r>
          <a:endParaRPr lang="en-US" sz="1800" kern="1200" dirty="0">
            <a:latin typeface="+mj-lt"/>
            <a:cs typeface="Calibri" pitchFamily="34" charset="0"/>
          </a:endParaRPr>
        </a:p>
      </dsp:txBody>
      <dsp:txXfrm>
        <a:off x="151159" y="1778376"/>
        <a:ext cx="3625095" cy="1132842"/>
      </dsp:txXfrm>
    </dsp:sp>
    <dsp:sp modelId="{3000BEB0-EE98-483D-8EA8-A8429453D068}">
      <dsp:nvSpPr>
        <dsp:cNvPr id="0" name=""/>
        <dsp:cNvSpPr/>
      </dsp:nvSpPr>
      <dsp:spPr>
        <a:xfrm>
          <a:off x="113" y="1614743"/>
          <a:ext cx="792989" cy="1189484"/>
        </a:xfrm>
        <a:prstGeom prst="rect">
          <a:avLst/>
        </a:prstGeom>
        <a:blipFill rotWithShape="1">
          <a:blip xmlns:r="http://schemas.openxmlformats.org/officeDocument/2006/relationships" r:embed="rId1">
            <a:duotone>
              <a:schemeClr val="accent1">
                <a:shade val="45000"/>
                <a:satMod val="135000"/>
              </a:schemeClr>
              <a:prstClr val="white"/>
            </a:duotone>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2B27A01-6553-451B-BBED-8E7D8A875377}">
      <dsp:nvSpPr>
        <dsp:cNvPr id="0" name=""/>
        <dsp:cNvSpPr/>
      </dsp:nvSpPr>
      <dsp:spPr>
        <a:xfrm>
          <a:off x="4147304" y="1763627"/>
          <a:ext cx="3625095" cy="1132842"/>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7312"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err="1"/>
            <a:t>Chứng</a:t>
          </a:r>
          <a:r>
            <a:rPr lang="en-US" sz="1800" kern="1200" dirty="0"/>
            <a:t> </a:t>
          </a:r>
          <a:r>
            <a:rPr lang="en-US" sz="1800" kern="1200" dirty="0" err="1"/>
            <a:t>tỏ</a:t>
          </a:r>
          <a:r>
            <a:rPr lang="en-US" sz="1800" kern="1200" dirty="0"/>
            <a:t> </a:t>
          </a:r>
          <a:r>
            <a:rPr lang="en-US" sz="1800" kern="1200" dirty="0" err="1"/>
            <a:t>những</a:t>
          </a:r>
          <a:r>
            <a:rPr lang="en-US" sz="1800" kern="1200" dirty="0"/>
            <a:t> </a:t>
          </a:r>
          <a:r>
            <a:rPr lang="en-US" sz="1800" kern="1200" dirty="0" err="1"/>
            <a:t>kỹ</a:t>
          </a:r>
          <a:r>
            <a:rPr lang="en-US" sz="1800" kern="1200" dirty="0"/>
            <a:t> </a:t>
          </a:r>
          <a:r>
            <a:rPr lang="en-US" sz="1800" kern="1200" dirty="0" err="1"/>
            <a:t>năng</a:t>
          </a:r>
          <a:r>
            <a:rPr lang="en-US" sz="1800" kern="1200" dirty="0"/>
            <a:t> </a:t>
          </a:r>
          <a:r>
            <a:rPr lang="en-US" sz="1800" kern="1200" dirty="0" err="1"/>
            <a:t>viết</a:t>
          </a:r>
          <a:r>
            <a:rPr lang="en-US" sz="1800" kern="1200" dirty="0"/>
            <a:t> </a:t>
          </a:r>
          <a:r>
            <a:rPr lang="en-US" sz="1800" kern="1200" dirty="0" err="1"/>
            <a:t>về</a:t>
          </a:r>
          <a:r>
            <a:rPr lang="en-US" sz="1800" kern="1200" dirty="0"/>
            <a:t> </a:t>
          </a:r>
          <a:r>
            <a:rPr lang="en-US" sz="1800" kern="1200" dirty="0" err="1"/>
            <a:t>kinh</a:t>
          </a:r>
          <a:r>
            <a:rPr lang="en-US" sz="1800" kern="1200" dirty="0"/>
            <a:t> </a:t>
          </a:r>
          <a:r>
            <a:rPr lang="en-US" sz="1800" kern="1200" dirty="0" err="1"/>
            <a:t>doanh</a:t>
          </a:r>
          <a:r>
            <a:rPr lang="en-US" sz="1800" kern="1200" dirty="0"/>
            <a:t> </a:t>
          </a:r>
          <a:r>
            <a:rPr lang="en-US" sz="1800" kern="1200" dirty="0" err="1"/>
            <a:t>của</a:t>
          </a:r>
          <a:r>
            <a:rPr lang="en-US" sz="1800" kern="1200" dirty="0"/>
            <a:t> </a:t>
          </a:r>
          <a:r>
            <a:rPr lang="en-US" sz="1800" kern="1200" dirty="0" err="1"/>
            <a:t>bạn</a:t>
          </a:r>
          <a:endParaRPr lang="en-US" sz="1800" kern="1200" dirty="0">
            <a:latin typeface="+mj-lt"/>
            <a:cs typeface="Calibri" pitchFamily="34" charset="0"/>
          </a:endParaRPr>
        </a:p>
      </dsp:txBody>
      <dsp:txXfrm>
        <a:off x="4147304" y="1763627"/>
        <a:ext cx="3625095" cy="1132842"/>
      </dsp:txXfrm>
    </dsp:sp>
    <dsp:sp modelId="{260944B9-2E1E-48A3-91E0-A9F0348531C3}">
      <dsp:nvSpPr>
        <dsp:cNvPr id="0" name=""/>
        <dsp:cNvSpPr/>
      </dsp:nvSpPr>
      <dsp:spPr>
        <a:xfrm>
          <a:off x="3996144" y="1614743"/>
          <a:ext cx="792989" cy="1189484"/>
        </a:xfrm>
        <a:prstGeom prst="rect">
          <a:avLst/>
        </a:prstGeom>
        <a:blipFill rotWithShape="1">
          <a:blip xmlns:r="http://schemas.openxmlformats.org/officeDocument/2006/relationships" r:embed="rId1">
            <a:duotone>
              <a:schemeClr val="accent1">
                <a:shade val="45000"/>
                <a:satMod val="135000"/>
              </a:schemeClr>
              <a:prstClr val="white"/>
            </a:duotone>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B1C0C44-C192-4F53-A289-7A7102DDBC4F}">
      <dsp:nvSpPr>
        <dsp:cNvPr id="0" name=""/>
        <dsp:cNvSpPr/>
      </dsp:nvSpPr>
      <dsp:spPr>
        <a:xfrm>
          <a:off x="2149174" y="3204499"/>
          <a:ext cx="3625095" cy="1132842"/>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7312"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err="1"/>
            <a:t>Cung</a:t>
          </a:r>
          <a:r>
            <a:rPr lang="en-US" sz="1800" kern="1200" dirty="0"/>
            <a:t> </a:t>
          </a:r>
          <a:r>
            <a:rPr lang="en-US" sz="1800" kern="1200" dirty="0" err="1"/>
            <a:t>cấp</a:t>
          </a:r>
          <a:r>
            <a:rPr lang="en-US" sz="1800" kern="1200" dirty="0"/>
            <a:t> </a:t>
          </a:r>
          <a:r>
            <a:rPr lang="en-US" sz="1800" kern="1200" dirty="0" err="1"/>
            <a:t>cho</a:t>
          </a:r>
          <a:r>
            <a:rPr lang="en-US" sz="1800" kern="1200" dirty="0"/>
            <a:t> </a:t>
          </a:r>
          <a:r>
            <a:rPr lang="en-US" sz="1800" kern="1200" dirty="0" err="1"/>
            <a:t>người</a:t>
          </a:r>
          <a:r>
            <a:rPr lang="en-US" sz="1800" kern="1200" dirty="0"/>
            <a:t> </a:t>
          </a:r>
          <a:r>
            <a:rPr lang="en-US" sz="1800" kern="1200" dirty="0" err="1"/>
            <a:t>sử</a:t>
          </a:r>
          <a:r>
            <a:rPr lang="en-US" sz="1800" kern="1200" dirty="0"/>
            <a:t> </a:t>
          </a:r>
          <a:r>
            <a:rPr lang="en-US" sz="1800" kern="1200" dirty="0" err="1"/>
            <a:t>dụng</a:t>
          </a:r>
          <a:r>
            <a:rPr lang="en-US" sz="1800" kern="1200" dirty="0"/>
            <a:t> </a:t>
          </a:r>
          <a:r>
            <a:rPr lang="en-US" sz="1800" kern="1200" dirty="0" err="1"/>
            <a:t>lao</a:t>
          </a:r>
          <a:r>
            <a:rPr lang="en-US" sz="1800" kern="1200" dirty="0"/>
            <a:t> </a:t>
          </a:r>
          <a:r>
            <a:rPr lang="en-US" sz="1800" kern="1200" dirty="0" err="1"/>
            <a:t>động</a:t>
          </a:r>
          <a:r>
            <a:rPr lang="en-US" sz="1800" kern="1200" dirty="0"/>
            <a:t> </a:t>
          </a:r>
          <a:r>
            <a:rPr lang="en-US" sz="1800" kern="1200" dirty="0" err="1"/>
            <a:t>những</a:t>
          </a:r>
          <a:r>
            <a:rPr lang="en-US" sz="1800" kern="1200" dirty="0"/>
            <a:t> </a:t>
          </a:r>
          <a:r>
            <a:rPr lang="en-US" sz="1800" kern="1200" dirty="0" err="1"/>
            <a:t>thông</a:t>
          </a:r>
          <a:r>
            <a:rPr lang="en-US" sz="1800" kern="1200" dirty="0"/>
            <a:t> tin </a:t>
          </a:r>
          <a:r>
            <a:rPr lang="en-US" sz="1800" kern="1200" dirty="0" err="1"/>
            <a:t>hậu</a:t>
          </a:r>
          <a:r>
            <a:rPr lang="en-US" sz="1800" kern="1200" dirty="0"/>
            <a:t> </a:t>
          </a:r>
          <a:r>
            <a:rPr lang="en-US" sz="1800" kern="1200" dirty="0" err="1"/>
            <a:t>cần</a:t>
          </a:r>
          <a:r>
            <a:rPr lang="en-US" sz="1800" kern="1200" dirty="0"/>
            <a:t> </a:t>
          </a:r>
          <a:r>
            <a:rPr lang="en-US" sz="1800" kern="1200" dirty="0" err="1"/>
            <a:t>về</a:t>
          </a:r>
          <a:r>
            <a:rPr lang="en-US" sz="1800" kern="1200" dirty="0"/>
            <a:t> </a:t>
          </a:r>
          <a:r>
            <a:rPr lang="en-US" sz="1800" kern="1200" dirty="0" err="1"/>
            <a:t>việc</a:t>
          </a:r>
          <a:r>
            <a:rPr lang="en-US" sz="1800" kern="1200" dirty="0"/>
            <a:t> </a:t>
          </a:r>
          <a:r>
            <a:rPr lang="vi-VN" sz="1800" kern="1200" dirty="0"/>
            <a:t>l</a:t>
          </a:r>
          <a:r>
            <a:rPr lang="en-US" sz="1800" kern="1200" dirty="0" err="1"/>
            <a:t>àm</a:t>
          </a:r>
          <a:r>
            <a:rPr lang="en-US" sz="1800" kern="1200" dirty="0"/>
            <a:t> </a:t>
          </a:r>
          <a:r>
            <a:rPr lang="en-US" sz="1800" kern="1200" dirty="0" err="1"/>
            <a:t>thế</a:t>
          </a:r>
          <a:r>
            <a:rPr lang="en-US" sz="1800" kern="1200" dirty="0"/>
            <a:t> </a:t>
          </a:r>
          <a:r>
            <a:rPr lang="en-US" sz="1800" kern="1200" dirty="0" err="1"/>
            <a:t>nào</a:t>
          </a:r>
          <a:r>
            <a:rPr lang="en-US" sz="1800" kern="1200" dirty="0"/>
            <a:t> </a:t>
          </a:r>
          <a:r>
            <a:rPr lang="en-US" sz="1800" kern="1200" dirty="0" err="1"/>
            <a:t>bạn</a:t>
          </a:r>
          <a:r>
            <a:rPr lang="en-US" sz="1800" kern="1200" dirty="0"/>
            <a:t> </a:t>
          </a:r>
          <a:r>
            <a:rPr lang="en-US" sz="1800" kern="1200" dirty="0" err="1"/>
            <a:t>có</a:t>
          </a:r>
          <a:r>
            <a:rPr lang="en-US" sz="1800" kern="1200" dirty="0"/>
            <a:t> </a:t>
          </a:r>
          <a:r>
            <a:rPr lang="en-US" sz="1800" kern="1200" dirty="0" err="1"/>
            <a:t>thể</a:t>
          </a:r>
          <a:r>
            <a:rPr lang="en-US" sz="1800" kern="1200" dirty="0"/>
            <a:t> </a:t>
          </a:r>
          <a:r>
            <a:rPr lang="en-US" sz="1800" kern="1200" dirty="0" err="1"/>
            <a:t>đạt</a:t>
          </a:r>
          <a:r>
            <a:rPr lang="en-US" sz="1800" kern="1200" dirty="0"/>
            <a:t> </a:t>
          </a:r>
          <a:r>
            <a:rPr lang="en-US" sz="1800" kern="1200" dirty="0" err="1"/>
            <a:t>được</a:t>
          </a:r>
          <a:r>
            <a:rPr lang="en-US" sz="1800" kern="1200" dirty="0"/>
            <a:t> </a:t>
          </a:r>
          <a:r>
            <a:rPr lang="en-US" sz="1800" kern="1200" dirty="0" err="1"/>
            <a:t>và</a:t>
          </a:r>
          <a:r>
            <a:rPr lang="en-US" sz="1800" kern="1200" dirty="0"/>
            <a:t> </a:t>
          </a:r>
          <a:r>
            <a:rPr lang="en-US" sz="1800" kern="1200" dirty="0" err="1"/>
            <a:t>khi</a:t>
          </a:r>
          <a:r>
            <a:rPr lang="en-US" sz="1800" kern="1200" dirty="0"/>
            <a:t> </a:t>
          </a:r>
          <a:r>
            <a:rPr lang="en-US" sz="1800" kern="1200" dirty="0" err="1"/>
            <a:t>nào</a:t>
          </a:r>
          <a:r>
            <a:rPr lang="en-US" sz="1800" kern="1200" dirty="0"/>
            <a:t> </a:t>
          </a:r>
          <a:r>
            <a:rPr lang="en-US" sz="1800" kern="1200" dirty="0" err="1"/>
            <a:t>bạn</a:t>
          </a:r>
          <a:r>
            <a:rPr lang="en-US" sz="1800" kern="1200" dirty="0"/>
            <a:t> </a:t>
          </a:r>
          <a:r>
            <a:rPr lang="en-US" sz="1800" kern="1200" dirty="0" err="1"/>
            <a:t>sẵn</a:t>
          </a:r>
          <a:r>
            <a:rPr lang="en-US" sz="1800" kern="1200" dirty="0"/>
            <a:t> </a:t>
          </a:r>
          <a:r>
            <a:rPr lang="en-US" sz="1800" kern="1200" dirty="0" err="1"/>
            <a:t>sàng</a:t>
          </a:r>
          <a:r>
            <a:rPr lang="en-US" sz="1800" kern="1200" dirty="0"/>
            <a:t> </a:t>
          </a:r>
          <a:r>
            <a:rPr lang="en-US" sz="1800" kern="1200" dirty="0" err="1"/>
            <a:t>để</a:t>
          </a:r>
          <a:r>
            <a:rPr lang="en-US" sz="1800" kern="1200" dirty="0"/>
            <a:t> </a:t>
          </a:r>
          <a:r>
            <a:rPr lang="en-US" sz="1800" kern="1200" dirty="0" err="1"/>
            <a:t>làm</a:t>
          </a:r>
          <a:r>
            <a:rPr lang="en-US" sz="1800" kern="1200" dirty="0"/>
            <a:t> </a:t>
          </a:r>
          <a:r>
            <a:rPr lang="en-US" sz="1800" kern="1200" dirty="0" err="1"/>
            <a:t>việc</a:t>
          </a:r>
          <a:endParaRPr lang="en-US" sz="1800" kern="1200" dirty="0">
            <a:latin typeface="+mj-lt"/>
            <a:cs typeface="Calibri" pitchFamily="34" charset="0"/>
          </a:endParaRPr>
        </a:p>
      </dsp:txBody>
      <dsp:txXfrm>
        <a:off x="2149174" y="3204499"/>
        <a:ext cx="3625095" cy="1132842"/>
      </dsp:txXfrm>
    </dsp:sp>
    <dsp:sp modelId="{A9C61142-1AA1-4C9B-8DC9-0D6320F627E2}">
      <dsp:nvSpPr>
        <dsp:cNvPr id="0" name=""/>
        <dsp:cNvSpPr/>
      </dsp:nvSpPr>
      <dsp:spPr>
        <a:xfrm>
          <a:off x="1998129" y="3040866"/>
          <a:ext cx="792989" cy="1189484"/>
        </a:xfrm>
        <a:prstGeom prst="rect">
          <a:avLst/>
        </a:prstGeom>
        <a:blipFill rotWithShape="1">
          <a:blip xmlns:r="http://schemas.openxmlformats.org/officeDocument/2006/relationships" r:embed="rId1">
            <a:duotone>
              <a:schemeClr val="accent1">
                <a:shade val="45000"/>
                <a:satMod val="135000"/>
              </a:schemeClr>
              <a:prstClr val="white"/>
            </a:duotone>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default#34">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9DBCF6E-2DCF-4D9E-83A1-EB6D26E386FC}" type="datetimeFigureOut">
              <a:rPr lang="en-US" smtClean="0"/>
              <a:pPr/>
              <a:t>11/21/2019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BD99FF4-07B7-4AEE-8037-3CF1972FE4C4}" type="slidenum">
              <a:rPr lang="en-US" smtClean="0"/>
              <a:pPr/>
              <a:t>‹#›</a:t>
            </a:fld>
            <a:endParaRPr lang="en-US" dirty="0"/>
          </a:p>
        </p:txBody>
      </p:sp>
    </p:spTree>
    <p:extLst>
      <p:ext uri="{BB962C8B-B14F-4D97-AF65-F5344CB8AC3E}">
        <p14:creationId xmlns:p14="http://schemas.microsoft.com/office/powerpoint/2010/main" val="211325616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665F74A-DCB4-423E-8205-23D706F2D3CB}" type="datetimeFigureOut">
              <a:rPr lang="en-US" smtClean="0"/>
              <a:pPr/>
              <a:t>11/21/2019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3FFA9C5-4A91-47D2-BA3F-8F0065C2280F}" type="slidenum">
              <a:rPr lang="en-US" smtClean="0"/>
              <a:pPr/>
              <a:t>‹#›</a:t>
            </a:fld>
            <a:endParaRPr lang="en-US" dirty="0"/>
          </a:p>
        </p:txBody>
      </p:sp>
    </p:spTree>
    <p:extLst>
      <p:ext uri="{BB962C8B-B14F-4D97-AF65-F5344CB8AC3E}">
        <p14:creationId xmlns:p14="http://schemas.microsoft.com/office/powerpoint/2010/main" val="167724775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612985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211976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5274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7123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27252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5703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09102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3" name="Picture 2" descr="Newman9ePPT6.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Date Placeholder 3"/>
          <p:cNvSpPr>
            <a:spLocks noGrp="1"/>
          </p:cNvSpPr>
          <p:nvPr>
            <p:ph type="dt" sz="half" idx="10"/>
          </p:nvPr>
        </p:nvSpPr>
        <p:spPr/>
        <p:txBody>
          <a:bodyPr/>
          <a:lstStyle/>
          <a:p>
            <a:fld id="{3E11E6CE-8A87-CC46-9D43-BF95E605D4EB}" type="datetime1">
              <a:rPr lang="en-US" smtClean="0"/>
              <a:t>11/21/2019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EF94E0-53CC-7645-A55E-7851AE51B727}" type="slidenum">
              <a:rPr lang="en-US" smtClean="0"/>
              <a:t>‹#›</a:t>
            </a:fld>
            <a:endParaRPr lang="en-US"/>
          </a:p>
        </p:txBody>
      </p:sp>
      <p:sp>
        <p:nvSpPr>
          <p:cNvPr id="9" name="TextBox 8"/>
          <p:cNvSpPr txBox="1"/>
          <p:nvPr/>
        </p:nvSpPr>
        <p:spPr>
          <a:xfrm>
            <a:off x="0" y="3525771"/>
            <a:ext cx="9143999" cy="830997"/>
          </a:xfrm>
          <a:prstGeom prst="rect">
            <a:avLst/>
          </a:prstGeom>
          <a:noFill/>
        </p:spPr>
        <p:txBody>
          <a:bodyPr wrap="square" rtlCol="0">
            <a:spAutoFit/>
          </a:bodyPr>
          <a:lstStyle/>
          <a:p>
            <a:pPr algn="ctr"/>
            <a:r>
              <a:rPr lang="en-US" sz="4800" dirty="0">
                <a:solidFill>
                  <a:schemeClr val="bg1"/>
                </a:solidFill>
                <a:effectLst>
                  <a:outerShdw blurRad="50800" dist="38100" dir="2700000" algn="tl" rotWithShape="0">
                    <a:prstClr val="black">
                      <a:alpha val="40000"/>
                    </a:prstClr>
                  </a:outerShdw>
                </a:effectLst>
              </a:rPr>
              <a:t>Chapter 8</a:t>
            </a:r>
          </a:p>
        </p:txBody>
      </p:sp>
      <p:cxnSp>
        <p:nvCxnSpPr>
          <p:cNvPr id="13" name="Straight Connector 12"/>
          <p:cNvCxnSpPr/>
          <p:nvPr/>
        </p:nvCxnSpPr>
        <p:spPr>
          <a:xfrm>
            <a:off x="341146" y="4433951"/>
            <a:ext cx="8512390" cy="0"/>
          </a:xfrm>
          <a:prstGeom prst="line">
            <a:avLst/>
          </a:prstGeom>
          <a:ln>
            <a:solidFill>
              <a:schemeClr val="bg1"/>
            </a:solidFill>
          </a:ln>
          <a:effectLst>
            <a:outerShdw blurRad="49530" dist="32639" dir="5400000" rotWithShape="0">
              <a:srgbClr val="000000">
                <a:alpha val="37000"/>
              </a:srgbClr>
            </a:outerShdw>
          </a:effectLst>
        </p:spPr>
        <p:style>
          <a:lnRef idx="2">
            <a:schemeClr val="accent1"/>
          </a:lnRef>
          <a:fillRef idx="0">
            <a:schemeClr val="accent1"/>
          </a:fillRef>
          <a:effectRef idx="1">
            <a:schemeClr val="accent1"/>
          </a:effectRef>
          <a:fontRef idx="minor">
            <a:schemeClr val="tx1"/>
          </a:fontRef>
        </p:style>
      </p:cxnSp>
      <p:sp>
        <p:nvSpPr>
          <p:cNvPr id="10" name="Text Box 12"/>
          <p:cNvSpPr txBox="1">
            <a:spLocks noChangeArrowheads="1"/>
          </p:cNvSpPr>
          <p:nvPr/>
        </p:nvSpPr>
        <p:spPr bwMode="auto">
          <a:xfrm rot="-5400000">
            <a:off x="-817562" y="5824538"/>
            <a:ext cx="1852612" cy="214312"/>
          </a:xfrm>
          <a:prstGeom prst="rect">
            <a:avLst/>
          </a:prstGeom>
          <a:noFill/>
          <a:ln w="9525">
            <a:noFill/>
            <a:miter lim="800000"/>
            <a:headEnd/>
            <a:tailEnd/>
          </a:ln>
          <a:effectLst/>
        </p:spPr>
        <p:txBody>
          <a:bodyPr wrap="none">
            <a:spAutoFit/>
          </a:bodyPr>
          <a:lstStyle/>
          <a:p>
            <a:pPr>
              <a:defRPr/>
            </a:pPr>
            <a:r>
              <a:rPr lang="en-US" sz="800" dirty="0">
                <a:solidFill>
                  <a:schemeClr val="accent4"/>
                </a:solidFill>
                <a:latin typeface="Arial" charset="0"/>
              </a:rPr>
              <a:t>Copyright © 2015 Cengage Learning</a:t>
            </a:r>
          </a:p>
        </p:txBody>
      </p:sp>
    </p:spTree>
    <p:extLst>
      <p:ext uri="{BB962C8B-B14F-4D97-AF65-F5344CB8AC3E}">
        <p14:creationId xmlns:p14="http://schemas.microsoft.com/office/powerpoint/2010/main" val="1653251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Divider">
    <p:spTree>
      <p:nvGrpSpPr>
        <p:cNvPr id="1" name=""/>
        <p:cNvGrpSpPr/>
        <p:nvPr/>
      </p:nvGrpSpPr>
      <p:grpSpPr>
        <a:xfrm>
          <a:off x="0" y="0"/>
          <a:ext cx="0" cy="0"/>
          <a:chOff x="0" y="0"/>
          <a:chExt cx="0" cy="0"/>
        </a:xfrm>
      </p:grpSpPr>
      <p:pic>
        <p:nvPicPr>
          <p:cNvPr id="13" name="Picture 12" descr="Newman9ePP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hasCustomPrompt="1"/>
          </p:nvPr>
        </p:nvSpPr>
        <p:spPr>
          <a:xfrm>
            <a:off x="-1" y="252207"/>
            <a:ext cx="9143999" cy="1000860"/>
          </a:xfrm>
        </p:spPr>
        <p:txBody>
          <a:bodyPr>
            <a:normAutofit/>
          </a:bodyPr>
          <a:lstStyle>
            <a:lvl1pPr>
              <a:defRPr sz="3600" b="1">
                <a:solidFill>
                  <a:srgbClr val="663366"/>
                </a:solidFill>
                <a:effectLst/>
              </a:defRPr>
            </a:lvl1pPr>
          </a:lstStyle>
          <a:p>
            <a:r>
              <a:rPr lang="en-US" dirty="0"/>
              <a:t>CLICK TO EDIT MASTER TITLE STYLE</a:t>
            </a:r>
          </a:p>
        </p:txBody>
      </p:sp>
      <p:sp>
        <p:nvSpPr>
          <p:cNvPr id="3" name="Content Placeholder 2"/>
          <p:cNvSpPr>
            <a:spLocks noGrp="1"/>
          </p:cNvSpPr>
          <p:nvPr>
            <p:ph idx="1"/>
          </p:nvPr>
        </p:nvSpPr>
        <p:spPr>
          <a:xfrm>
            <a:off x="914400" y="1600200"/>
            <a:ext cx="7772400" cy="4525963"/>
          </a:xfrm>
        </p:spPr>
        <p:txBody>
          <a:bodyPr/>
          <a:lstStyle>
            <a:lvl1pPr>
              <a:buClr>
                <a:schemeClr val="accent6">
                  <a:lumMod val="75000"/>
                </a:schemeClr>
              </a:buClr>
              <a:defRPr/>
            </a:lvl1pPr>
            <a:lvl2pPr>
              <a:buClr>
                <a:schemeClr val="accent5">
                  <a:lumMod val="60000"/>
                  <a:lumOff val="40000"/>
                </a:schemeClr>
              </a:buCl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3C21CF-654F-964D-B974-E227294D4886}" type="datetime1">
              <a:rPr lang="en-US" smtClean="0"/>
              <a:t>11/21/2019</a:t>
            </a:fld>
            <a:endParaRPr lang="en-US"/>
          </a:p>
        </p:txBody>
      </p:sp>
      <p:sp>
        <p:nvSpPr>
          <p:cNvPr id="5" name="Footer Placeholder 4"/>
          <p:cNvSpPr>
            <a:spLocks noGrp="1"/>
          </p:cNvSpPr>
          <p:nvPr>
            <p:ph type="ftr" sz="quarter" idx="11"/>
          </p:nvPr>
        </p:nvSpPr>
        <p:spPr/>
        <p:txBody>
          <a:bodyPr/>
          <a:lstStyle/>
          <a:p>
            <a:endParaRPr lang="en-US"/>
          </a:p>
        </p:txBody>
      </p:sp>
      <p:sp>
        <p:nvSpPr>
          <p:cNvPr id="15" name="Slide Number Placeholder 5"/>
          <p:cNvSpPr txBox="1">
            <a:spLocks/>
          </p:cNvSpPr>
          <p:nvPr/>
        </p:nvSpPr>
        <p:spPr>
          <a:xfrm>
            <a:off x="8430223" y="6492535"/>
            <a:ext cx="704769" cy="365125"/>
          </a:xfrm>
          <a:prstGeom prst="rect">
            <a:avLst/>
          </a:prstGeom>
        </p:spPr>
        <p:txBody>
          <a:bodyPr vert="horz" lIns="91440" tIns="45720" rIns="91440" bIns="45720" rtlCol="0" anchor="ctr"/>
          <a:lstStyle>
            <a:defPPr>
              <a:defRPr lang="en-US"/>
            </a:defPPr>
            <a:lvl1pPr marL="0" algn="ctr" defTabSz="457200" rtl="0" eaLnBrk="1" latinLnBrk="0" hangingPunct="1">
              <a:defRPr sz="10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0EF94E0-53CC-7645-A55E-7851AE51B727}" type="slidenum">
              <a:rPr lang="en-US" smtClean="0">
                <a:solidFill>
                  <a:schemeClr val="tx1"/>
                </a:solidFill>
              </a:rPr>
              <a:pPr/>
              <a:t>‹#›</a:t>
            </a:fld>
            <a:endParaRPr lang="en-US" dirty="0">
              <a:solidFill>
                <a:schemeClr val="tx1"/>
              </a:solidFill>
            </a:endParaRPr>
          </a:p>
        </p:txBody>
      </p:sp>
      <p:sp>
        <p:nvSpPr>
          <p:cNvPr id="9" name="Text Box 12"/>
          <p:cNvSpPr txBox="1">
            <a:spLocks noChangeArrowheads="1"/>
          </p:cNvSpPr>
          <p:nvPr/>
        </p:nvSpPr>
        <p:spPr bwMode="auto">
          <a:xfrm rot="-5400000">
            <a:off x="-817562" y="5824538"/>
            <a:ext cx="1852612" cy="214312"/>
          </a:xfrm>
          <a:prstGeom prst="rect">
            <a:avLst/>
          </a:prstGeom>
          <a:noFill/>
          <a:ln w="9525">
            <a:noFill/>
            <a:miter lim="800000"/>
            <a:headEnd/>
            <a:tailEnd/>
          </a:ln>
          <a:effectLst/>
        </p:spPr>
        <p:txBody>
          <a:bodyPr wrap="none">
            <a:spAutoFit/>
          </a:bodyPr>
          <a:lstStyle/>
          <a:p>
            <a:pPr>
              <a:defRPr/>
            </a:pPr>
            <a:r>
              <a:rPr lang="en-US" sz="800" dirty="0">
                <a:solidFill>
                  <a:schemeClr val="bg2"/>
                </a:solidFill>
                <a:latin typeface="Arial" charset="0"/>
              </a:rPr>
              <a:t>Copyright © 2015 Cengage Learning</a:t>
            </a:r>
          </a:p>
        </p:txBody>
      </p:sp>
    </p:spTree>
    <p:extLst>
      <p:ext uri="{BB962C8B-B14F-4D97-AF65-F5344CB8AC3E}">
        <p14:creationId xmlns:p14="http://schemas.microsoft.com/office/powerpoint/2010/main" val="3320359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ntent Slide 2">
    <p:spTree>
      <p:nvGrpSpPr>
        <p:cNvPr id="1" name=""/>
        <p:cNvGrpSpPr/>
        <p:nvPr/>
      </p:nvGrpSpPr>
      <p:grpSpPr>
        <a:xfrm>
          <a:off x="0" y="0"/>
          <a:ext cx="0" cy="0"/>
          <a:chOff x="0" y="0"/>
          <a:chExt cx="0" cy="0"/>
        </a:xfrm>
      </p:grpSpPr>
      <p:sp>
        <p:nvSpPr>
          <p:cNvPr id="9" name="Rectangle 8"/>
          <p:cNvSpPr/>
          <p:nvPr/>
        </p:nvSpPr>
        <p:spPr>
          <a:xfrm>
            <a:off x="0" y="0"/>
            <a:ext cx="9144000" cy="1148080"/>
          </a:xfrm>
          <a:prstGeom prst="rect">
            <a:avLst/>
          </a:prstGeom>
          <a:solidFill>
            <a:srgbClr val="DAC99F"/>
          </a:solidFill>
          <a:ln>
            <a:noFill/>
          </a:ln>
          <a:effectLst>
            <a:outerShdw blurRad="46355" dist="61087" dir="5400000" rotWithShape="0">
              <a:srgbClr val="000000">
                <a:alpha val="24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 y="0"/>
            <a:ext cx="9143999" cy="1253067"/>
          </a:xfrm>
        </p:spPr>
        <p:txBody>
          <a:bodyPr>
            <a:normAutofit/>
          </a:bodyPr>
          <a:lstStyle>
            <a:lvl1pPr>
              <a:defRPr sz="3600" b="1">
                <a:solidFill>
                  <a:schemeClr val="accent5">
                    <a:lumMod val="75000"/>
                  </a:schemeClr>
                </a:solidFill>
                <a:effectLst/>
              </a:defRPr>
            </a:lvl1pPr>
          </a:lstStyle>
          <a:p>
            <a:r>
              <a:rPr lang="en-US" dirty="0"/>
              <a:t>CLICK TO EDIT MASTER TITLE STYLE</a:t>
            </a:r>
          </a:p>
        </p:txBody>
      </p:sp>
      <p:sp>
        <p:nvSpPr>
          <p:cNvPr id="3" name="Content Placeholder 2"/>
          <p:cNvSpPr>
            <a:spLocks noGrp="1"/>
          </p:cNvSpPr>
          <p:nvPr>
            <p:ph idx="1"/>
          </p:nvPr>
        </p:nvSpPr>
        <p:spPr>
          <a:xfrm>
            <a:off x="914400" y="1600200"/>
            <a:ext cx="7772400" cy="4525963"/>
          </a:xfrm>
        </p:spPr>
        <p:txBody>
          <a:bodyPr/>
          <a:lstStyle>
            <a:lvl1pPr>
              <a:buClr>
                <a:schemeClr val="accent6">
                  <a:lumMod val="75000"/>
                </a:schemeClr>
              </a:buClr>
              <a:defRPr/>
            </a:lvl1pPr>
            <a:lvl2pPr>
              <a:buClr>
                <a:schemeClr val="accent5">
                  <a:lumMod val="60000"/>
                  <a:lumOff val="40000"/>
                </a:schemeClr>
              </a:buCl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3C21CF-654F-964D-B974-E227294D4886}" type="datetime1">
              <a:rPr lang="en-US" smtClean="0"/>
              <a:t>11/21/2019</a:t>
            </a:fld>
            <a:endParaRPr lang="en-US"/>
          </a:p>
        </p:txBody>
      </p:sp>
      <p:sp>
        <p:nvSpPr>
          <p:cNvPr id="5" name="Footer Placeholder 4"/>
          <p:cNvSpPr>
            <a:spLocks noGrp="1"/>
          </p:cNvSpPr>
          <p:nvPr>
            <p:ph type="ftr" sz="quarter" idx="11"/>
          </p:nvPr>
        </p:nvSpPr>
        <p:spPr/>
        <p:txBody>
          <a:bodyPr/>
          <a:lstStyle/>
          <a:p>
            <a:endParaRPr lang="en-US"/>
          </a:p>
        </p:txBody>
      </p:sp>
      <p:sp>
        <p:nvSpPr>
          <p:cNvPr id="15" name="Slide Number Placeholder 5"/>
          <p:cNvSpPr txBox="1">
            <a:spLocks/>
          </p:cNvSpPr>
          <p:nvPr/>
        </p:nvSpPr>
        <p:spPr>
          <a:xfrm>
            <a:off x="8430223" y="6492535"/>
            <a:ext cx="704769" cy="365125"/>
          </a:xfrm>
          <a:prstGeom prst="rect">
            <a:avLst/>
          </a:prstGeom>
        </p:spPr>
        <p:txBody>
          <a:bodyPr vert="horz" lIns="91440" tIns="45720" rIns="91440" bIns="45720" rtlCol="0" anchor="ctr"/>
          <a:lstStyle>
            <a:defPPr>
              <a:defRPr lang="en-US"/>
            </a:defPPr>
            <a:lvl1pPr marL="0" algn="ctr" defTabSz="457200" rtl="0" eaLnBrk="1" latinLnBrk="0" hangingPunct="1">
              <a:defRPr sz="10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0EF94E0-53CC-7645-A55E-7851AE51B727}" type="slidenum">
              <a:rPr lang="en-US" smtClean="0">
                <a:solidFill>
                  <a:schemeClr val="tx1"/>
                </a:solidFill>
              </a:rPr>
              <a:pPr/>
              <a:t>‹#›</a:t>
            </a:fld>
            <a:endParaRPr lang="en-US" dirty="0">
              <a:solidFill>
                <a:schemeClr val="tx1"/>
              </a:solidFill>
            </a:endParaRPr>
          </a:p>
        </p:txBody>
      </p:sp>
      <p:sp>
        <p:nvSpPr>
          <p:cNvPr id="10" name="Text Box 12"/>
          <p:cNvSpPr txBox="1">
            <a:spLocks noChangeArrowheads="1"/>
          </p:cNvSpPr>
          <p:nvPr userDrawn="1"/>
        </p:nvSpPr>
        <p:spPr bwMode="auto">
          <a:xfrm rot="-5400000">
            <a:off x="-817562" y="5824538"/>
            <a:ext cx="1852612" cy="214312"/>
          </a:xfrm>
          <a:prstGeom prst="rect">
            <a:avLst/>
          </a:prstGeom>
          <a:noFill/>
          <a:ln w="9525">
            <a:noFill/>
            <a:miter lim="800000"/>
            <a:headEnd/>
            <a:tailEnd/>
          </a:ln>
          <a:effectLst/>
        </p:spPr>
        <p:txBody>
          <a:bodyPr wrap="none">
            <a:spAutoFit/>
          </a:bodyPr>
          <a:lstStyle/>
          <a:p>
            <a:pPr>
              <a:defRPr/>
            </a:pPr>
            <a:r>
              <a:rPr lang="en-US" sz="800" dirty="0">
                <a:solidFill>
                  <a:schemeClr val="bg2"/>
                </a:solidFill>
                <a:latin typeface="Arial" charset="0"/>
              </a:rPr>
              <a:t>Copyright © 2015 Cengage Learning</a:t>
            </a:r>
          </a:p>
        </p:txBody>
      </p:sp>
    </p:spTree>
    <p:extLst>
      <p:ext uri="{BB962C8B-B14F-4D97-AF65-F5344CB8AC3E}">
        <p14:creationId xmlns:p14="http://schemas.microsoft.com/office/powerpoint/2010/main" val="1295206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12" name="Picture 11" descr="Newman9ePPT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hasCustomPrompt="1"/>
          </p:nvPr>
        </p:nvSpPr>
        <p:spPr>
          <a:xfrm>
            <a:off x="-1" y="1"/>
            <a:ext cx="9143999" cy="675554"/>
          </a:xfrm>
        </p:spPr>
        <p:txBody>
          <a:bodyPr>
            <a:normAutofit/>
          </a:bodyPr>
          <a:lstStyle>
            <a:lvl1pPr>
              <a:defRPr sz="3600" b="1">
                <a:solidFill>
                  <a:schemeClr val="accent5">
                    <a:lumMod val="75000"/>
                  </a:schemeClr>
                </a:solidFill>
                <a:effectLst/>
              </a:defRPr>
            </a:lvl1pPr>
          </a:lstStyle>
          <a:p>
            <a:r>
              <a:rPr lang="en-US" dirty="0"/>
              <a:t>CLICK TO EDIT MASTER TITLE STYLE</a:t>
            </a:r>
          </a:p>
        </p:txBody>
      </p:sp>
      <p:sp>
        <p:nvSpPr>
          <p:cNvPr id="3" name="Content Placeholder 2"/>
          <p:cNvSpPr>
            <a:spLocks noGrp="1"/>
          </p:cNvSpPr>
          <p:nvPr>
            <p:ph idx="1"/>
          </p:nvPr>
        </p:nvSpPr>
        <p:spPr>
          <a:xfrm>
            <a:off x="914400" y="1600200"/>
            <a:ext cx="7772400" cy="4525963"/>
          </a:xfrm>
        </p:spPr>
        <p:txBody>
          <a:bodyPr/>
          <a:lstStyle>
            <a:lvl1pPr>
              <a:buClr>
                <a:schemeClr val="accent6">
                  <a:lumMod val="75000"/>
                </a:schemeClr>
              </a:buClr>
              <a:defRPr/>
            </a:lvl1pPr>
            <a:lvl2pPr>
              <a:buClr>
                <a:schemeClr val="accent5">
                  <a:lumMod val="60000"/>
                  <a:lumOff val="40000"/>
                </a:schemeClr>
              </a:buCl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3C21CF-654F-964D-B974-E227294D4886}" type="datetime1">
              <a:rPr lang="en-US" smtClean="0"/>
              <a:t>11/21/2019</a:t>
            </a:fld>
            <a:endParaRPr lang="en-US"/>
          </a:p>
        </p:txBody>
      </p:sp>
      <p:sp>
        <p:nvSpPr>
          <p:cNvPr id="5" name="Footer Placeholder 4"/>
          <p:cNvSpPr>
            <a:spLocks noGrp="1"/>
          </p:cNvSpPr>
          <p:nvPr>
            <p:ph type="ftr" sz="quarter" idx="11"/>
          </p:nvPr>
        </p:nvSpPr>
        <p:spPr/>
        <p:txBody>
          <a:bodyPr/>
          <a:lstStyle/>
          <a:p>
            <a:endParaRPr lang="en-US"/>
          </a:p>
        </p:txBody>
      </p:sp>
      <p:sp>
        <p:nvSpPr>
          <p:cNvPr id="14" name="Slide Number Placeholder 5"/>
          <p:cNvSpPr txBox="1">
            <a:spLocks/>
          </p:cNvSpPr>
          <p:nvPr/>
        </p:nvSpPr>
        <p:spPr>
          <a:xfrm>
            <a:off x="8430223" y="6492535"/>
            <a:ext cx="704769" cy="365125"/>
          </a:xfrm>
          <a:prstGeom prst="rect">
            <a:avLst/>
          </a:prstGeom>
        </p:spPr>
        <p:txBody>
          <a:bodyPr vert="horz" lIns="91440" tIns="45720" rIns="91440" bIns="45720" rtlCol="0" anchor="ctr"/>
          <a:lstStyle>
            <a:defPPr>
              <a:defRPr lang="en-US"/>
            </a:defPPr>
            <a:lvl1pPr marL="0" algn="ctr" defTabSz="457200" rtl="0" eaLnBrk="1" latinLnBrk="0" hangingPunct="1">
              <a:defRPr sz="10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0EF94E0-53CC-7645-A55E-7851AE51B727}" type="slidenum">
              <a:rPr lang="en-US" smtClean="0">
                <a:solidFill>
                  <a:srgbClr val="000000"/>
                </a:solidFill>
              </a:rPr>
              <a:pPr/>
              <a:t>‹#›</a:t>
            </a:fld>
            <a:endParaRPr lang="en-US" dirty="0">
              <a:solidFill>
                <a:srgbClr val="000000"/>
              </a:solidFill>
            </a:endParaRPr>
          </a:p>
        </p:txBody>
      </p:sp>
      <p:sp>
        <p:nvSpPr>
          <p:cNvPr id="9" name="Text Box 12"/>
          <p:cNvSpPr txBox="1">
            <a:spLocks noChangeArrowheads="1"/>
          </p:cNvSpPr>
          <p:nvPr/>
        </p:nvSpPr>
        <p:spPr bwMode="auto">
          <a:xfrm rot="-5400000">
            <a:off x="-817562" y="5824538"/>
            <a:ext cx="1852612" cy="214312"/>
          </a:xfrm>
          <a:prstGeom prst="rect">
            <a:avLst/>
          </a:prstGeom>
          <a:noFill/>
          <a:ln w="9525">
            <a:noFill/>
            <a:miter lim="800000"/>
            <a:headEnd/>
            <a:tailEnd/>
          </a:ln>
          <a:effectLst/>
        </p:spPr>
        <p:txBody>
          <a:bodyPr wrap="none">
            <a:spAutoFit/>
          </a:bodyPr>
          <a:lstStyle/>
          <a:p>
            <a:pPr>
              <a:defRPr/>
            </a:pPr>
            <a:r>
              <a:rPr lang="en-US" sz="800" dirty="0">
                <a:solidFill>
                  <a:schemeClr val="bg2"/>
                </a:solidFill>
                <a:latin typeface="Arial" charset="0"/>
              </a:rPr>
              <a:t>Copyright © 2015 Cengage Learning</a:t>
            </a:r>
          </a:p>
        </p:txBody>
      </p:sp>
    </p:spTree>
    <p:extLst>
      <p:ext uri="{BB962C8B-B14F-4D97-AF65-F5344CB8AC3E}">
        <p14:creationId xmlns:p14="http://schemas.microsoft.com/office/powerpoint/2010/main" val="2273605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izCom in the News">
    <p:spTree>
      <p:nvGrpSpPr>
        <p:cNvPr id="1" name=""/>
        <p:cNvGrpSpPr/>
        <p:nvPr/>
      </p:nvGrpSpPr>
      <p:grpSpPr>
        <a:xfrm>
          <a:off x="0" y="0"/>
          <a:ext cx="0" cy="0"/>
          <a:chOff x="0" y="0"/>
          <a:chExt cx="0" cy="0"/>
        </a:xfrm>
      </p:grpSpPr>
      <p:pic>
        <p:nvPicPr>
          <p:cNvPr id="7" name="Picture 6" descr="Newman9ePPT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hasCustomPrompt="1"/>
          </p:nvPr>
        </p:nvSpPr>
        <p:spPr>
          <a:xfrm>
            <a:off x="457201" y="1161954"/>
            <a:ext cx="8229600" cy="675554"/>
          </a:xfrm>
        </p:spPr>
        <p:txBody>
          <a:bodyPr>
            <a:normAutofit/>
          </a:bodyPr>
          <a:lstStyle>
            <a:lvl1pPr>
              <a:defRPr sz="3600" b="1">
                <a:solidFill>
                  <a:schemeClr val="accent5">
                    <a:lumMod val="75000"/>
                  </a:schemeClr>
                </a:solidFill>
                <a:effectLst>
                  <a:outerShdw blurRad="60325" dist="38100" dir="2700000" sx="99000" sy="99000" algn="tl" rotWithShape="0">
                    <a:prstClr val="black">
                      <a:alpha val="38000"/>
                    </a:prstClr>
                  </a:outerShdw>
                </a:effectLst>
              </a:defRPr>
            </a:lvl1pPr>
          </a:lstStyle>
          <a:p>
            <a:r>
              <a:rPr lang="en-US" dirty="0"/>
              <a:t>CLICK TO EDIT MASTER TITLE STYLE</a:t>
            </a:r>
          </a:p>
        </p:txBody>
      </p:sp>
      <p:sp>
        <p:nvSpPr>
          <p:cNvPr id="3" name="Content Placeholder 2"/>
          <p:cNvSpPr>
            <a:spLocks noGrp="1"/>
          </p:cNvSpPr>
          <p:nvPr>
            <p:ph idx="1"/>
          </p:nvPr>
        </p:nvSpPr>
        <p:spPr>
          <a:xfrm>
            <a:off x="914400" y="2125744"/>
            <a:ext cx="7772400" cy="4000419"/>
          </a:xfrm>
        </p:spPr>
        <p:txBody>
          <a:bodyPr/>
          <a:lstStyle>
            <a:lvl1pPr>
              <a:buClr>
                <a:schemeClr val="accent6">
                  <a:lumMod val="75000"/>
                </a:schemeClr>
              </a:buClr>
              <a:defRPr/>
            </a:lvl1pPr>
            <a:lvl2pPr>
              <a:buClr>
                <a:schemeClr val="accent5">
                  <a:lumMod val="60000"/>
                  <a:lumOff val="40000"/>
                </a:schemeClr>
              </a:buCl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3C21CF-654F-964D-B974-E227294D4886}" type="datetime1">
              <a:rPr lang="en-US" smtClean="0"/>
              <a:t>11/21/2019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430223" y="6492535"/>
            <a:ext cx="704769" cy="365125"/>
          </a:xfrm>
        </p:spPr>
        <p:txBody>
          <a:bodyPr/>
          <a:lstStyle>
            <a:lvl1pPr algn="ctr">
              <a:defRPr sz="1000">
                <a:solidFill>
                  <a:schemeClr val="bg1"/>
                </a:solidFill>
              </a:defRPr>
            </a:lvl1pPr>
          </a:lstStyle>
          <a:p>
            <a:fld id="{50EF94E0-53CC-7645-A55E-7851AE51B727}" type="slidenum">
              <a:rPr lang="en-US" smtClean="0"/>
              <a:pPr/>
              <a:t>‹#›</a:t>
            </a:fld>
            <a:endParaRPr lang="en-US" dirty="0"/>
          </a:p>
        </p:txBody>
      </p:sp>
      <p:sp>
        <p:nvSpPr>
          <p:cNvPr id="9" name="Text Box 12"/>
          <p:cNvSpPr txBox="1">
            <a:spLocks noChangeArrowheads="1"/>
          </p:cNvSpPr>
          <p:nvPr/>
        </p:nvSpPr>
        <p:spPr bwMode="auto">
          <a:xfrm rot="-5400000">
            <a:off x="-817562" y="5824538"/>
            <a:ext cx="1852612" cy="214312"/>
          </a:xfrm>
          <a:prstGeom prst="rect">
            <a:avLst/>
          </a:prstGeom>
          <a:noFill/>
          <a:ln w="9525">
            <a:noFill/>
            <a:miter lim="800000"/>
            <a:headEnd/>
            <a:tailEnd/>
          </a:ln>
          <a:effectLst/>
        </p:spPr>
        <p:txBody>
          <a:bodyPr wrap="none">
            <a:spAutoFit/>
          </a:bodyPr>
          <a:lstStyle/>
          <a:p>
            <a:pPr>
              <a:defRPr/>
            </a:pPr>
            <a:r>
              <a:rPr lang="en-US" sz="800" dirty="0">
                <a:solidFill>
                  <a:schemeClr val="accent5">
                    <a:lumMod val="60000"/>
                    <a:lumOff val="40000"/>
                  </a:schemeClr>
                </a:solidFill>
                <a:latin typeface="Arial" charset="0"/>
              </a:rPr>
              <a:t>Copyright © 2015 Cengage Learning</a:t>
            </a:r>
          </a:p>
        </p:txBody>
      </p:sp>
    </p:spTree>
    <p:extLst>
      <p:ext uri="{BB962C8B-B14F-4D97-AF65-F5344CB8AC3E}">
        <p14:creationId xmlns:p14="http://schemas.microsoft.com/office/powerpoint/2010/main" val="4077608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Video">
    <p:spTree>
      <p:nvGrpSpPr>
        <p:cNvPr id="1" name=""/>
        <p:cNvGrpSpPr/>
        <p:nvPr/>
      </p:nvGrpSpPr>
      <p:grpSpPr>
        <a:xfrm>
          <a:off x="0" y="0"/>
          <a:ext cx="0" cy="0"/>
          <a:chOff x="0" y="0"/>
          <a:chExt cx="0" cy="0"/>
        </a:xfrm>
      </p:grpSpPr>
      <p:pic>
        <p:nvPicPr>
          <p:cNvPr id="7" name="Picture 6" descr="Newman9ePPT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hasCustomPrompt="1"/>
          </p:nvPr>
        </p:nvSpPr>
        <p:spPr>
          <a:xfrm>
            <a:off x="-1" y="1"/>
            <a:ext cx="9143999" cy="675554"/>
          </a:xfrm>
        </p:spPr>
        <p:txBody>
          <a:bodyPr>
            <a:normAutofit/>
          </a:bodyPr>
          <a:lstStyle>
            <a:lvl1pPr>
              <a:defRPr sz="3600" b="1">
                <a:solidFill>
                  <a:schemeClr val="accent5">
                    <a:lumMod val="75000"/>
                  </a:schemeClr>
                </a:solidFill>
                <a:effectLst/>
              </a:defRPr>
            </a:lvl1pPr>
          </a:lstStyle>
          <a:p>
            <a:r>
              <a:rPr lang="en-US" dirty="0"/>
              <a:t>CLICK TO EDIT MASTER TITLE STYLE</a:t>
            </a:r>
          </a:p>
        </p:txBody>
      </p:sp>
      <p:sp>
        <p:nvSpPr>
          <p:cNvPr id="4" name="Date Placeholder 3"/>
          <p:cNvSpPr>
            <a:spLocks noGrp="1"/>
          </p:cNvSpPr>
          <p:nvPr>
            <p:ph type="dt" sz="half" idx="10"/>
          </p:nvPr>
        </p:nvSpPr>
        <p:spPr/>
        <p:txBody>
          <a:bodyPr/>
          <a:lstStyle/>
          <a:p>
            <a:fld id="{AA3C21CF-654F-964D-B974-E227294D4886}" type="datetime1">
              <a:rPr lang="en-US" smtClean="0"/>
              <a:t>11/21/2019</a:t>
            </a:fld>
            <a:endParaRPr lang="en-US"/>
          </a:p>
        </p:txBody>
      </p:sp>
      <p:sp>
        <p:nvSpPr>
          <p:cNvPr id="5" name="Footer Placeholder 4"/>
          <p:cNvSpPr>
            <a:spLocks noGrp="1"/>
          </p:cNvSpPr>
          <p:nvPr>
            <p:ph type="ftr" sz="quarter" idx="11"/>
          </p:nvPr>
        </p:nvSpPr>
        <p:spPr/>
        <p:txBody>
          <a:bodyPr/>
          <a:lstStyle/>
          <a:p>
            <a:endParaRPr lang="en-US"/>
          </a:p>
        </p:txBody>
      </p:sp>
      <p:sp>
        <p:nvSpPr>
          <p:cNvPr id="10" name="Slide Number Placeholder 5"/>
          <p:cNvSpPr>
            <a:spLocks noGrp="1"/>
          </p:cNvSpPr>
          <p:nvPr>
            <p:ph type="sldNum" sz="quarter" idx="12"/>
          </p:nvPr>
        </p:nvSpPr>
        <p:spPr>
          <a:xfrm>
            <a:off x="8430223" y="6492535"/>
            <a:ext cx="704769" cy="365125"/>
          </a:xfrm>
        </p:spPr>
        <p:txBody>
          <a:bodyPr/>
          <a:lstStyle>
            <a:lvl1pPr algn="ctr">
              <a:defRPr sz="1000">
                <a:solidFill>
                  <a:srgbClr val="000000"/>
                </a:solidFill>
              </a:defRPr>
            </a:lvl1pPr>
          </a:lstStyle>
          <a:p>
            <a:fld id="{50EF94E0-53CC-7645-A55E-7851AE51B727}" type="slidenum">
              <a:rPr lang="en-US" smtClean="0"/>
              <a:pPr/>
              <a:t>‹#›</a:t>
            </a:fld>
            <a:endParaRPr lang="en-US" dirty="0"/>
          </a:p>
        </p:txBody>
      </p:sp>
      <p:sp>
        <p:nvSpPr>
          <p:cNvPr id="9" name="Text Box 12"/>
          <p:cNvSpPr txBox="1">
            <a:spLocks noChangeArrowheads="1"/>
          </p:cNvSpPr>
          <p:nvPr/>
        </p:nvSpPr>
        <p:spPr bwMode="auto">
          <a:xfrm rot="5400000">
            <a:off x="8110538" y="5824538"/>
            <a:ext cx="1852612" cy="214312"/>
          </a:xfrm>
          <a:prstGeom prst="rect">
            <a:avLst/>
          </a:prstGeom>
          <a:noFill/>
          <a:ln w="9525">
            <a:noFill/>
            <a:miter lim="800000"/>
            <a:headEnd/>
            <a:tailEnd/>
          </a:ln>
          <a:effectLst/>
        </p:spPr>
        <p:txBody>
          <a:bodyPr wrap="none">
            <a:spAutoFit/>
          </a:bodyPr>
          <a:lstStyle/>
          <a:p>
            <a:pPr>
              <a:defRPr/>
            </a:pPr>
            <a:r>
              <a:rPr lang="en-US" sz="800" dirty="0">
                <a:solidFill>
                  <a:schemeClr val="bg2"/>
                </a:solidFill>
                <a:latin typeface="Arial" charset="0"/>
              </a:rPr>
              <a:t>Copyright © 2015 Cengage Learning</a:t>
            </a:r>
          </a:p>
        </p:txBody>
      </p:sp>
      <p:sp>
        <p:nvSpPr>
          <p:cNvPr id="6" name="Rounded Rectangle 5"/>
          <p:cNvSpPr/>
          <p:nvPr/>
        </p:nvSpPr>
        <p:spPr>
          <a:xfrm>
            <a:off x="-595086" y="1451429"/>
            <a:ext cx="5878286" cy="4615542"/>
          </a:xfrm>
          <a:prstGeom prst="roundRect">
            <a:avLst/>
          </a:prstGeom>
          <a:solidFill>
            <a:srgbClr val="E3D2B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455887" y="1600200"/>
            <a:ext cx="4595796" cy="4525963"/>
          </a:xfrm>
        </p:spPr>
        <p:txBody>
          <a:bodyPr/>
          <a:lstStyle>
            <a:lvl1pPr>
              <a:buClr>
                <a:schemeClr val="accent6">
                  <a:lumMod val="75000"/>
                </a:schemeClr>
              </a:buClr>
              <a:defRPr/>
            </a:lvl1pPr>
            <a:lvl2pPr>
              <a:buClr>
                <a:schemeClr val="accent5">
                  <a:lumMod val="60000"/>
                  <a:lumOff val="40000"/>
                </a:schemeClr>
              </a:buCl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7733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_Video">
    <p:spTree>
      <p:nvGrpSpPr>
        <p:cNvPr id="1" name=""/>
        <p:cNvGrpSpPr/>
        <p:nvPr/>
      </p:nvGrpSpPr>
      <p:grpSpPr>
        <a:xfrm>
          <a:off x="0" y="0"/>
          <a:ext cx="0" cy="0"/>
          <a:chOff x="0" y="0"/>
          <a:chExt cx="0" cy="0"/>
        </a:xfrm>
      </p:grpSpPr>
      <p:pic>
        <p:nvPicPr>
          <p:cNvPr id="7" name="Picture 6" descr="Newman9ePPT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hasCustomPrompt="1"/>
          </p:nvPr>
        </p:nvSpPr>
        <p:spPr>
          <a:xfrm>
            <a:off x="-1" y="1"/>
            <a:ext cx="9143999" cy="675554"/>
          </a:xfrm>
        </p:spPr>
        <p:txBody>
          <a:bodyPr>
            <a:normAutofit/>
          </a:bodyPr>
          <a:lstStyle>
            <a:lvl1pPr>
              <a:defRPr sz="3600" b="1">
                <a:solidFill>
                  <a:schemeClr val="accent5">
                    <a:lumMod val="75000"/>
                  </a:schemeClr>
                </a:solidFill>
                <a:effectLst/>
              </a:defRPr>
            </a:lvl1pPr>
          </a:lstStyle>
          <a:p>
            <a:r>
              <a:rPr lang="en-US" dirty="0"/>
              <a:t>CLICK TO EDIT MASTER TITLE STYLE</a:t>
            </a:r>
          </a:p>
        </p:txBody>
      </p:sp>
      <p:sp>
        <p:nvSpPr>
          <p:cNvPr id="4" name="Date Placeholder 3"/>
          <p:cNvSpPr>
            <a:spLocks noGrp="1"/>
          </p:cNvSpPr>
          <p:nvPr>
            <p:ph type="dt" sz="half" idx="10"/>
          </p:nvPr>
        </p:nvSpPr>
        <p:spPr/>
        <p:txBody>
          <a:bodyPr/>
          <a:lstStyle/>
          <a:p>
            <a:fld id="{AA3C21CF-654F-964D-B974-E227294D4886}" type="datetime1">
              <a:rPr lang="en-US" smtClean="0"/>
              <a:t>11/21/2019</a:t>
            </a:fld>
            <a:endParaRPr lang="en-US"/>
          </a:p>
        </p:txBody>
      </p:sp>
      <p:sp>
        <p:nvSpPr>
          <p:cNvPr id="5" name="Footer Placeholder 4"/>
          <p:cNvSpPr>
            <a:spLocks noGrp="1"/>
          </p:cNvSpPr>
          <p:nvPr>
            <p:ph type="ftr" sz="quarter" idx="11"/>
          </p:nvPr>
        </p:nvSpPr>
        <p:spPr/>
        <p:txBody>
          <a:bodyPr/>
          <a:lstStyle/>
          <a:p>
            <a:endParaRPr lang="en-US"/>
          </a:p>
        </p:txBody>
      </p:sp>
      <p:sp>
        <p:nvSpPr>
          <p:cNvPr id="10" name="Slide Number Placeholder 5"/>
          <p:cNvSpPr>
            <a:spLocks noGrp="1"/>
          </p:cNvSpPr>
          <p:nvPr>
            <p:ph type="sldNum" sz="quarter" idx="12"/>
          </p:nvPr>
        </p:nvSpPr>
        <p:spPr>
          <a:xfrm>
            <a:off x="8430223" y="6492535"/>
            <a:ext cx="704769" cy="365125"/>
          </a:xfrm>
        </p:spPr>
        <p:txBody>
          <a:bodyPr/>
          <a:lstStyle>
            <a:lvl1pPr algn="ctr">
              <a:defRPr sz="1000">
                <a:solidFill>
                  <a:srgbClr val="000000"/>
                </a:solidFill>
              </a:defRPr>
            </a:lvl1pPr>
          </a:lstStyle>
          <a:p>
            <a:fld id="{50EF94E0-53CC-7645-A55E-7851AE51B727}" type="slidenum">
              <a:rPr lang="en-US" smtClean="0"/>
              <a:pPr/>
              <a:t>‹#›</a:t>
            </a:fld>
            <a:endParaRPr lang="en-US" dirty="0"/>
          </a:p>
        </p:txBody>
      </p:sp>
      <p:sp>
        <p:nvSpPr>
          <p:cNvPr id="9" name="Text Box 12"/>
          <p:cNvSpPr txBox="1">
            <a:spLocks noChangeArrowheads="1"/>
          </p:cNvSpPr>
          <p:nvPr/>
        </p:nvSpPr>
        <p:spPr bwMode="auto">
          <a:xfrm rot="5400000">
            <a:off x="8110538" y="5824538"/>
            <a:ext cx="1852612" cy="214312"/>
          </a:xfrm>
          <a:prstGeom prst="rect">
            <a:avLst/>
          </a:prstGeom>
          <a:noFill/>
          <a:ln w="9525">
            <a:noFill/>
            <a:miter lim="800000"/>
            <a:headEnd/>
            <a:tailEnd/>
          </a:ln>
          <a:effectLst/>
        </p:spPr>
        <p:txBody>
          <a:bodyPr wrap="none">
            <a:spAutoFit/>
          </a:bodyPr>
          <a:lstStyle/>
          <a:p>
            <a:pPr>
              <a:defRPr/>
            </a:pPr>
            <a:r>
              <a:rPr lang="en-US" sz="800" dirty="0">
                <a:solidFill>
                  <a:schemeClr val="bg2"/>
                </a:solidFill>
                <a:latin typeface="Arial" charset="0"/>
              </a:rPr>
              <a:t>Copyright © 2015 Cengage Learning</a:t>
            </a:r>
          </a:p>
        </p:txBody>
      </p:sp>
      <p:sp>
        <p:nvSpPr>
          <p:cNvPr id="6" name="Rounded Rectangle 5"/>
          <p:cNvSpPr/>
          <p:nvPr/>
        </p:nvSpPr>
        <p:spPr>
          <a:xfrm>
            <a:off x="-595086" y="1451429"/>
            <a:ext cx="5878286" cy="4615542"/>
          </a:xfrm>
          <a:prstGeom prst="roundRect">
            <a:avLst/>
          </a:prstGeom>
          <a:solidFill>
            <a:srgbClr val="E3D2B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455887" y="1600200"/>
            <a:ext cx="4595796" cy="4525963"/>
          </a:xfrm>
        </p:spPr>
        <p:txBody>
          <a:bodyPr/>
          <a:lstStyle>
            <a:lvl1pPr>
              <a:buClr>
                <a:schemeClr val="accent6">
                  <a:lumMod val="75000"/>
                </a:schemeClr>
              </a:buClr>
              <a:defRPr/>
            </a:lvl1pPr>
            <a:lvl2pPr>
              <a:buClr>
                <a:schemeClr val="accent5">
                  <a:lumMod val="60000"/>
                  <a:lumOff val="40000"/>
                </a:schemeClr>
              </a:buCl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7589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pic>
        <p:nvPicPr>
          <p:cNvPr id="7" name="Picture 6" descr="Newman9ePPT3.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hasCustomPrompt="1"/>
          </p:nvPr>
        </p:nvSpPr>
        <p:spPr>
          <a:xfrm>
            <a:off x="1639215" y="1"/>
            <a:ext cx="7639888" cy="1125922"/>
          </a:xfrm>
        </p:spPr>
        <p:txBody>
          <a:bodyPr>
            <a:normAutofit/>
          </a:bodyPr>
          <a:lstStyle>
            <a:lvl1pPr algn="l">
              <a:defRPr sz="2800" b="0">
                <a:solidFill>
                  <a:schemeClr val="accent5">
                    <a:lumMod val="75000"/>
                  </a:schemeClr>
                </a:solidFill>
                <a:effectLst/>
              </a:defRPr>
            </a:lvl1pPr>
          </a:lstStyle>
          <a:p>
            <a:r>
              <a:rPr lang="en-US" dirty="0"/>
              <a:t>CLICK TO EDIT MASTER TITLE STYLE</a:t>
            </a:r>
          </a:p>
        </p:txBody>
      </p:sp>
      <p:sp>
        <p:nvSpPr>
          <p:cNvPr id="4" name="Date Placeholder 3"/>
          <p:cNvSpPr>
            <a:spLocks noGrp="1"/>
          </p:cNvSpPr>
          <p:nvPr>
            <p:ph type="dt" sz="half" idx="10"/>
          </p:nvPr>
        </p:nvSpPr>
        <p:spPr/>
        <p:txBody>
          <a:bodyPr/>
          <a:lstStyle/>
          <a:p>
            <a:fld id="{AA3C21CF-654F-964D-B974-E227294D4886}" type="datetime1">
              <a:rPr lang="en-US" smtClean="0"/>
              <a:t>11/21/2019</a:t>
            </a:fld>
            <a:endParaRPr lang="en-US"/>
          </a:p>
        </p:txBody>
      </p:sp>
      <p:sp>
        <p:nvSpPr>
          <p:cNvPr id="5" name="Footer Placeholder 4"/>
          <p:cNvSpPr>
            <a:spLocks noGrp="1"/>
          </p:cNvSpPr>
          <p:nvPr>
            <p:ph type="ftr" sz="quarter" idx="11"/>
          </p:nvPr>
        </p:nvSpPr>
        <p:spPr/>
        <p:txBody>
          <a:bodyPr/>
          <a:lstStyle/>
          <a:p>
            <a:endParaRPr lang="en-US"/>
          </a:p>
        </p:txBody>
      </p:sp>
      <p:sp>
        <p:nvSpPr>
          <p:cNvPr id="13" name="Slide Number Placeholder 5"/>
          <p:cNvSpPr>
            <a:spLocks noGrp="1"/>
          </p:cNvSpPr>
          <p:nvPr>
            <p:ph type="sldNum" sz="quarter" idx="12"/>
          </p:nvPr>
        </p:nvSpPr>
        <p:spPr>
          <a:xfrm>
            <a:off x="8430223" y="6492535"/>
            <a:ext cx="704769" cy="365125"/>
          </a:xfrm>
        </p:spPr>
        <p:txBody>
          <a:bodyPr/>
          <a:lstStyle>
            <a:lvl1pPr algn="ctr">
              <a:defRPr sz="1000">
                <a:solidFill>
                  <a:srgbClr val="000000"/>
                </a:solidFill>
              </a:defRPr>
            </a:lvl1pPr>
          </a:lstStyle>
          <a:p>
            <a:fld id="{50EF94E0-53CC-7645-A55E-7851AE51B727}" type="slidenum">
              <a:rPr lang="en-US" smtClean="0"/>
              <a:pPr/>
              <a:t>‹#›</a:t>
            </a:fld>
            <a:endParaRPr lang="en-US" dirty="0"/>
          </a:p>
        </p:txBody>
      </p:sp>
      <p:sp>
        <p:nvSpPr>
          <p:cNvPr id="8" name="Text Box 12"/>
          <p:cNvSpPr txBox="1">
            <a:spLocks noChangeArrowheads="1"/>
          </p:cNvSpPr>
          <p:nvPr/>
        </p:nvSpPr>
        <p:spPr bwMode="auto">
          <a:xfrm rot="-5400000">
            <a:off x="-817562" y="5824538"/>
            <a:ext cx="1852612" cy="214312"/>
          </a:xfrm>
          <a:prstGeom prst="rect">
            <a:avLst/>
          </a:prstGeom>
          <a:noFill/>
          <a:ln w="9525">
            <a:noFill/>
            <a:miter lim="800000"/>
            <a:headEnd/>
            <a:tailEnd/>
          </a:ln>
          <a:effectLst/>
        </p:spPr>
        <p:txBody>
          <a:bodyPr wrap="none">
            <a:spAutoFit/>
          </a:bodyPr>
          <a:lstStyle/>
          <a:p>
            <a:pPr>
              <a:defRPr/>
            </a:pPr>
            <a:r>
              <a:rPr lang="en-US" sz="800" dirty="0">
                <a:solidFill>
                  <a:schemeClr val="bg2"/>
                </a:solidFill>
                <a:latin typeface="Arial" charset="0"/>
              </a:rPr>
              <a:t>Copyright © 2015 Cengage Learning</a:t>
            </a:r>
          </a:p>
        </p:txBody>
      </p:sp>
    </p:spTree>
    <p:extLst>
      <p:ext uri="{BB962C8B-B14F-4D97-AF65-F5344CB8AC3E}">
        <p14:creationId xmlns:p14="http://schemas.microsoft.com/office/powerpoint/2010/main" val="22456356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FF649D-CDE0-034F-A5DA-3C19EA97CF48}" type="datetime1">
              <a:rPr lang="en-US" smtClean="0"/>
              <a:t>11/21/2019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EF94E0-53CC-7645-A55E-7851AE51B727}" type="slidenum">
              <a:rPr lang="en-US" smtClean="0"/>
              <a:t>‹#›</a:t>
            </a:fld>
            <a:endParaRPr lang="en-US"/>
          </a:p>
        </p:txBody>
      </p:sp>
    </p:spTree>
    <p:extLst>
      <p:ext uri="{BB962C8B-B14F-4D97-AF65-F5344CB8AC3E}">
        <p14:creationId xmlns:p14="http://schemas.microsoft.com/office/powerpoint/2010/main" val="4101475349"/>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8" r:id="rId7"/>
    <p:sldLayoutId id="2147483746" r:id="rId8"/>
  </p:sldLayoutIdLst>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438912" indent="-420624" algn="l" defTabSz="457200" rtl="0" eaLnBrk="1" latinLnBrk="0" hangingPunct="1">
        <a:spcBef>
          <a:spcPct val="20000"/>
        </a:spcBef>
        <a:buClr>
          <a:schemeClr val="accent6">
            <a:lumMod val="60000"/>
            <a:lumOff val="40000"/>
          </a:schemeClr>
        </a:buClr>
        <a:buSzPct val="112000"/>
        <a:buFont typeface="Lucida Grande"/>
        <a:buChar char="●"/>
        <a:defRPr sz="3200" kern="1200">
          <a:solidFill>
            <a:schemeClr val="tx1"/>
          </a:solidFill>
          <a:latin typeface="+mn-lt"/>
          <a:ea typeface="+mn-ea"/>
          <a:cs typeface="+mn-cs"/>
        </a:defRPr>
      </a:lvl1pPr>
      <a:lvl2pPr marL="740664" indent="-283464" algn="l" defTabSz="457200" rtl="0" eaLnBrk="1" latinLnBrk="0" hangingPunct="1">
        <a:spcBef>
          <a:spcPct val="20000"/>
        </a:spcBef>
        <a:buClr>
          <a:srgbClr val="008000"/>
        </a:buClr>
        <a:buSzPct val="100000"/>
        <a:buFont typeface="Arial"/>
        <a:buChar char="•"/>
        <a:defRPr sz="2800" kern="1200">
          <a:solidFill>
            <a:schemeClr val="tx1"/>
          </a:solidFill>
          <a:latin typeface="+mn-lt"/>
          <a:ea typeface="+mn-ea"/>
          <a:cs typeface="+mn-cs"/>
        </a:defRPr>
      </a:lvl2pPr>
      <a:lvl3pPr marL="1051560" indent="-320040" algn="l" defTabSz="457200" rtl="0" eaLnBrk="1" latinLnBrk="0" hangingPunct="1">
        <a:spcBef>
          <a:spcPct val="20000"/>
        </a:spcBef>
        <a:buClrTx/>
        <a:buSzPct val="100000"/>
        <a:buFont typeface="Wingdings" charset="2"/>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8.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mailto:ps555@fullerton.edu" TargetMode="Externa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16.png"/><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3.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3.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3.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8.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0" y="4746894"/>
            <a:ext cx="9143999" cy="1161954"/>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5400" b="1" dirty="0" err="1"/>
              <a:t>Giao</a:t>
            </a:r>
            <a:r>
              <a:rPr lang="en-US" sz="5400" b="1" dirty="0"/>
              <a:t> </a:t>
            </a:r>
            <a:r>
              <a:rPr lang="en-US" sz="5400" b="1" dirty="0" err="1"/>
              <a:t>tiếp</a:t>
            </a:r>
            <a:r>
              <a:rPr lang="en-US" sz="5400" b="1" dirty="0"/>
              <a:t> </a:t>
            </a:r>
            <a:r>
              <a:rPr lang="en-US" sz="5400" b="1" dirty="0" err="1"/>
              <a:t>nơi</a:t>
            </a:r>
            <a:r>
              <a:rPr lang="en-US" sz="5400" b="1" dirty="0"/>
              <a:t> </a:t>
            </a:r>
            <a:r>
              <a:rPr lang="en-US" sz="5400" b="1" dirty="0" err="1"/>
              <a:t>làm</a:t>
            </a:r>
            <a:r>
              <a:rPr lang="en-US" sz="5400" b="1" dirty="0"/>
              <a:t> </a:t>
            </a:r>
            <a:r>
              <a:rPr lang="en-US" sz="5400" b="1" dirty="0" err="1"/>
              <a:t>việc</a:t>
            </a:r>
            <a:endParaRPr lang="en-US" sz="5400" dirty="0"/>
          </a:p>
        </p:txBody>
      </p:sp>
      <p:pic>
        <p:nvPicPr>
          <p:cNvPr id="2" name="Picture 1"/>
          <p:cNvPicPr>
            <a:picLocks noChangeAspect="1"/>
          </p:cNvPicPr>
          <p:nvPr/>
        </p:nvPicPr>
        <p:blipFill>
          <a:blip r:embed="rId3"/>
          <a:stretch>
            <a:fillRect/>
          </a:stretch>
        </p:blipFill>
        <p:spPr>
          <a:xfrm>
            <a:off x="-1" y="0"/>
            <a:ext cx="9143999"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vi-VN" dirty="0"/>
              <a:t>Các mẹo nhỏ về kinh nghiệm làm việc</a:t>
            </a:r>
            <a:endParaRPr lang="en-US" dirty="0"/>
          </a:p>
        </p:txBody>
      </p:sp>
      <p:graphicFrame>
        <p:nvGraphicFramePr>
          <p:cNvPr id="2" name="Diagram 1"/>
          <p:cNvGraphicFramePr/>
          <p:nvPr>
            <p:extLst>
              <p:ext uri="{D42A27DB-BD31-4B8C-83A1-F6EECF244321}">
                <p14:modId xmlns:p14="http://schemas.microsoft.com/office/powerpoint/2010/main" val="1294956423"/>
              </p:ext>
            </p:extLst>
          </p:nvPr>
        </p:nvGraphicFramePr>
        <p:xfrm>
          <a:off x="507988" y="1353460"/>
          <a:ext cx="8229594" cy="4699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vi-VN" dirty="0"/>
              <a:t>Các mẹo nhỏ về kinh nghiệm làm việc</a:t>
            </a:r>
            <a:endParaRPr lang="en-US" dirty="0"/>
          </a:p>
        </p:txBody>
      </p:sp>
      <p:graphicFrame>
        <p:nvGraphicFramePr>
          <p:cNvPr id="2" name="Diagram 1"/>
          <p:cNvGraphicFramePr/>
          <p:nvPr>
            <p:extLst>
              <p:ext uri="{D42A27DB-BD31-4B8C-83A1-F6EECF244321}">
                <p14:modId xmlns:p14="http://schemas.microsoft.com/office/powerpoint/2010/main" val="150381124"/>
              </p:ext>
            </p:extLst>
          </p:nvPr>
        </p:nvGraphicFramePr>
        <p:xfrm>
          <a:off x="507988" y="1353460"/>
          <a:ext cx="8229594" cy="4699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7100441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T</a:t>
            </a:r>
            <a:r>
              <a:rPr lang="vi-VN" sz="2800" dirty="0"/>
              <a:t>o</a:t>
            </a:r>
            <a:r>
              <a:rPr lang="en-US" sz="2800" dirty="0"/>
              <a:t>p 10 </a:t>
            </a:r>
            <a:r>
              <a:rPr lang="en-US" sz="2800" dirty="0" err="1"/>
              <a:t>các</a:t>
            </a:r>
            <a:r>
              <a:rPr lang="en-US" sz="2800" dirty="0"/>
              <a:t> </a:t>
            </a:r>
            <a:r>
              <a:rPr lang="en-US" sz="2800" dirty="0" err="1"/>
              <a:t>lỗi</a:t>
            </a:r>
            <a:r>
              <a:rPr lang="en-US" sz="2800" dirty="0"/>
              <a:t> </a:t>
            </a:r>
            <a:r>
              <a:rPr lang="en-US" sz="2800" dirty="0" err="1"/>
              <a:t>của</a:t>
            </a:r>
            <a:r>
              <a:rPr lang="en-US" sz="2800" dirty="0"/>
              <a:t> Résumé </a:t>
            </a:r>
            <a:r>
              <a:rPr lang="en-US" sz="2800" dirty="0" err="1"/>
              <a:t>làm</a:t>
            </a:r>
            <a:r>
              <a:rPr lang="en-US" sz="2800" dirty="0"/>
              <a:t> </a:t>
            </a:r>
            <a:r>
              <a:rPr lang="en-US" sz="2800" dirty="0" err="1"/>
              <a:t>các</a:t>
            </a:r>
            <a:r>
              <a:rPr lang="en-US" sz="2800" dirty="0"/>
              <a:t> </a:t>
            </a:r>
            <a:r>
              <a:rPr lang="en-US" sz="2800" dirty="0" err="1"/>
              <a:t>nha</a:t>
            </a:r>
            <a:r>
              <a:rPr lang="en-US" sz="2800" dirty="0"/>
              <a:t>̀ </a:t>
            </a:r>
            <a:r>
              <a:rPr lang="en-US" sz="2800" dirty="0" err="1"/>
              <a:t>tuyển</a:t>
            </a:r>
            <a:r>
              <a:rPr lang="en-US" sz="2800" dirty="0"/>
              <a:t> </a:t>
            </a:r>
            <a:r>
              <a:rPr lang="en-US" sz="2800" dirty="0" err="1"/>
              <a:t>dụng</a:t>
            </a:r>
            <a:r>
              <a:rPr lang="en-US" sz="2800" dirty="0"/>
              <a:t> </a:t>
            </a:r>
            <a:r>
              <a:rPr lang="en-US" sz="2800" dirty="0" err="1"/>
              <a:t>bực</a:t>
            </a:r>
            <a:r>
              <a:rPr lang="en-US" sz="2800" dirty="0"/>
              <a:t> </a:t>
            </a:r>
            <a:r>
              <a:rPr lang="en-US" sz="2800" dirty="0" err="1"/>
              <a:t>mình</a:t>
            </a:r>
            <a:br>
              <a:rPr lang="en-US" sz="2800" dirty="0"/>
            </a:br>
            <a:endParaRPr lang="en-US" sz="2800" dirty="0"/>
          </a:p>
        </p:txBody>
      </p:sp>
      <p:sp>
        <p:nvSpPr>
          <p:cNvPr id="3" name="Content Placeholder 2"/>
          <p:cNvSpPr>
            <a:spLocks noGrp="1"/>
          </p:cNvSpPr>
          <p:nvPr>
            <p:ph idx="1"/>
          </p:nvPr>
        </p:nvSpPr>
        <p:spPr>
          <a:xfrm>
            <a:off x="685798" y="1260991"/>
            <a:ext cx="7772400" cy="4525963"/>
          </a:xfrm>
        </p:spPr>
        <p:txBody>
          <a:bodyPr>
            <a:noAutofit/>
          </a:bodyPr>
          <a:lstStyle/>
          <a:p>
            <a:pPr marL="18288" indent="0" algn="just">
              <a:lnSpc>
                <a:spcPct val="150000"/>
              </a:lnSpc>
              <a:spcBef>
                <a:spcPts val="576"/>
              </a:spcBef>
              <a:spcAft>
                <a:spcPts val="300"/>
              </a:spcAft>
              <a:buNone/>
            </a:pPr>
            <a:r>
              <a:rPr lang="en-US" sz="2400" dirty="0"/>
              <a:t>1. </a:t>
            </a:r>
            <a:r>
              <a:rPr lang="en-US" sz="2400" dirty="0" err="1"/>
              <a:t>Mắc</a:t>
            </a:r>
            <a:r>
              <a:rPr lang="en-US" sz="2400" dirty="0"/>
              <a:t> </a:t>
            </a:r>
            <a:r>
              <a:rPr lang="en-US" sz="2400" dirty="0" err="1"/>
              <a:t>lỗi</a:t>
            </a:r>
            <a:r>
              <a:rPr lang="en-US" sz="2400" dirty="0"/>
              <a:t> </a:t>
            </a:r>
            <a:r>
              <a:rPr lang="en-US" sz="2400" dirty="0" err="1"/>
              <a:t>vê</a:t>
            </a:r>
            <a:r>
              <a:rPr lang="en-US" sz="2400" dirty="0"/>
              <a:t>̀ </a:t>
            </a:r>
            <a:r>
              <a:rPr lang="en-US" sz="2400" dirty="0" err="1"/>
              <a:t>chính</a:t>
            </a:r>
            <a:r>
              <a:rPr lang="en-US" sz="2400" dirty="0"/>
              <a:t> </a:t>
            </a:r>
            <a:r>
              <a:rPr lang="en-US" sz="2400" dirty="0" err="1"/>
              <a:t>tả</a:t>
            </a:r>
            <a:r>
              <a:rPr lang="en-US" sz="2400" dirty="0"/>
              <a:t>, </a:t>
            </a:r>
            <a:r>
              <a:rPr lang="en-US" sz="2400" dirty="0" err="1"/>
              <a:t>đánh</a:t>
            </a:r>
            <a:r>
              <a:rPr lang="en-US" sz="2400" dirty="0"/>
              <a:t> </a:t>
            </a:r>
            <a:r>
              <a:rPr lang="en-US" sz="2400" dirty="0" err="1"/>
              <a:t>máy</a:t>
            </a:r>
            <a:r>
              <a:rPr lang="en-US" sz="2400" dirty="0"/>
              <a:t> </a:t>
            </a:r>
            <a:r>
              <a:rPr lang="en-US" sz="2400" dirty="0" err="1"/>
              <a:t>và</a:t>
            </a:r>
            <a:r>
              <a:rPr lang="en-US" sz="2400" dirty="0"/>
              <a:t> </a:t>
            </a:r>
            <a:r>
              <a:rPr lang="en-US" sz="2400" dirty="0" err="1"/>
              <a:t>ngữ</a:t>
            </a:r>
            <a:r>
              <a:rPr lang="en-US" sz="2400" dirty="0"/>
              <a:t> </a:t>
            </a:r>
            <a:r>
              <a:rPr lang="en-US" sz="2400" dirty="0" err="1"/>
              <a:t>pháp</a:t>
            </a:r>
            <a:endParaRPr lang="en-US" sz="2400" dirty="0"/>
          </a:p>
          <a:p>
            <a:pPr marL="18288" indent="0" algn="just">
              <a:lnSpc>
                <a:spcPct val="150000"/>
              </a:lnSpc>
              <a:spcBef>
                <a:spcPts val="576"/>
              </a:spcBef>
              <a:spcAft>
                <a:spcPts val="300"/>
              </a:spcAft>
              <a:buNone/>
            </a:pPr>
            <a:r>
              <a:rPr lang="en-US" sz="2400" dirty="0"/>
              <a:t>2. </a:t>
            </a:r>
            <a:r>
              <a:rPr lang="en-US" sz="2400" dirty="0" err="1"/>
              <a:t>Quá</a:t>
            </a:r>
            <a:r>
              <a:rPr lang="en-US" sz="2400" dirty="0"/>
              <a:t> </a:t>
            </a:r>
            <a:r>
              <a:rPr lang="en-US" sz="2400" dirty="0" err="1"/>
              <a:t>nhiều</a:t>
            </a:r>
            <a:r>
              <a:rPr lang="en-US" sz="2400" dirty="0"/>
              <a:t> </a:t>
            </a:r>
            <a:r>
              <a:rPr lang="en-US" sz="2400" dirty="0" err="1"/>
              <a:t>nhiệm</a:t>
            </a:r>
            <a:r>
              <a:rPr lang="en-US" sz="2400" dirty="0"/>
              <a:t> vụ </a:t>
            </a:r>
            <a:r>
              <a:rPr lang="en-US" sz="2400" dirty="0" err="1"/>
              <a:t>theo</a:t>
            </a:r>
            <a:r>
              <a:rPr lang="en-US" sz="2400" dirty="0"/>
              <a:t> </a:t>
            </a:r>
            <a:r>
              <a:rPr lang="en-US" sz="2400" dirty="0" err="1"/>
              <a:t>nhiều</a:t>
            </a:r>
            <a:r>
              <a:rPr lang="en-US" sz="2400" dirty="0"/>
              <a:t> </a:t>
            </a:r>
            <a:r>
              <a:rPr lang="en-US" sz="2400" dirty="0" err="1"/>
              <a:t>hướng</a:t>
            </a:r>
            <a:r>
              <a:rPr lang="en-US" sz="2400" dirty="0"/>
              <a:t> - </a:t>
            </a:r>
            <a:r>
              <a:rPr lang="en-US" sz="2400" dirty="0" err="1"/>
              <a:t>theo</a:t>
            </a:r>
            <a:r>
              <a:rPr lang="en-US" sz="2400" dirty="0"/>
              <a:t> </a:t>
            </a:r>
            <a:r>
              <a:rPr lang="en-US" sz="2400" dirty="0" err="1"/>
              <a:t>kiểu</a:t>
            </a:r>
            <a:r>
              <a:rPr lang="en-US" sz="2400" dirty="0"/>
              <a:t> </a:t>
            </a:r>
            <a:r>
              <a:rPr lang="en-US" sz="2400" dirty="0" err="1"/>
              <a:t>mô</a:t>
            </a:r>
            <a:r>
              <a:rPr lang="en-US" sz="2400" dirty="0"/>
              <a:t> </a:t>
            </a:r>
            <a:r>
              <a:rPr lang="en-US" sz="2400" dirty="0" err="1"/>
              <a:t>tả</a:t>
            </a:r>
            <a:r>
              <a:rPr lang="en-US" sz="2400" dirty="0"/>
              <a:t> </a:t>
            </a:r>
            <a:r>
              <a:rPr lang="en-US" sz="2400" dirty="0" err="1"/>
              <a:t>công</a:t>
            </a:r>
            <a:r>
              <a:rPr lang="en-US" sz="2400" dirty="0"/>
              <a:t> </a:t>
            </a:r>
            <a:r>
              <a:rPr lang="en-US" sz="2400" dirty="0" err="1"/>
              <a:t>việc</a:t>
            </a:r>
            <a:r>
              <a:rPr lang="en-US" sz="2400" dirty="0"/>
              <a:t>, </a:t>
            </a:r>
            <a:r>
              <a:rPr lang="en-US" sz="2400" dirty="0" err="1"/>
              <a:t>thiếu</a:t>
            </a:r>
            <a:r>
              <a:rPr lang="en-US" sz="2400" dirty="0"/>
              <a:t> </a:t>
            </a:r>
            <a:r>
              <a:rPr lang="en-US" sz="2400" dirty="0" err="1"/>
              <a:t>giải</a:t>
            </a:r>
            <a:r>
              <a:rPr lang="en-US" sz="2400" dirty="0"/>
              <a:t> </a:t>
            </a:r>
            <a:r>
              <a:rPr lang="en-US" sz="2400" dirty="0" err="1"/>
              <a:t>thích</a:t>
            </a:r>
            <a:r>
              <a:rPr lang="en-US" sz="2400" dirty="0"/>
              <a:t> </a:t>
            </a:r>
            <a:r>
              <a:rPr lang="en-US" sz="2400" dirty="0" err="1"/>
              <a:t>những</a:t>
            </a:r>
            <a:r>
              <a:rPr lang="en-US" sz="2400" dirty="0"/>
              <a:t> </a:t>
            </a:r>
            <a:r>
              <a:rPr lang="en-US" sz="2400" dirty="0" err="1"/>
              <a:t>thành</a:t>
            </a:r>
            <a:r>
              <a:rPr lang="en-US" sz="2400" dirty="0"/>
              <a:t> </a:t>
            </a:r>
            <a:r>
              <a:rPr lang="en-US" sz="2400" dirty="0" err="1"/>
              <a:t>tích</a:t>
            </a:r>
            <a:r>
              <a:rPr lang="en-US" sz="2400" dirty="0"/>
              <a:t> </a:t>
            </a:r>
            <a:r>
              <a:rPr lang="en-US" sz="2400" dirty="0" err="1"/>
              <a:t>liên</a:t>
            </a:r>
            <a:r>
              <a:rPr lang="en-US" sz="2400" dirty="0"/>
              <a:t> </a:t>
            </a:r>
            <a:r>
              <a:rPr lang="en-US" sz="2400" dirty="0" err="1"/>
              <a:t>quan</a:t>
            </a:r>
            <a:r>
              <a:rPr lang="en-US" sz="2400" dirty="0"/>
              <a:t> </a:t>
            </a:r>
            <a:r>
              <a:rPr lang="en-US" sz="2400" dirty="0" err="1"/>
              <a:t>đến</a:t>
            </a:r>
            <a:r>
              <a:rPr lang="en-US" sz="2400" dirty="0"/>
              <a:t> </a:t>
            </a:r>
            <a:r>
              <a:rPr lang="en-US" sz="2400" dirty="0" err="1"/>
              <a:t>ứng</a:t>
            </a:r>
            <a:r>
              <a:rPr lang="en-US" sz="2400" dirty="0"/>
              <a:t> </a:t>
            </a:r>
            <a:r>
              <a:rPr lang="en-US" sz="2400" dirty="0" err="1"/>
              <a:t>viên</a:t>
            </a:r>
            <a:r>
              <a:rPr lang="en-US" sz="2400" dirty="0"/>
              <a:t> </a:t>
            </a:r>
            <a:r>
              <a:rPr lang="en-US" sz="2400" dirty="0" err="1"/>
              <a:t>đối</a:t>
            </a:r>
            <a:r>
              <a:rPr lang="en-US" sz="2400" dirty="0"/>
              <a:t> </a:t>
            </a:r>
            <a:r>
              <a:rPr lang="en-US" sz="2400" dirty="0" err="1"/>
              <a:t>với</a:t>
            </a:r>
            <a:r>
              <a:rPr lang="en-US" sz="2400" dirty="0"/>
              <a:t> </a:t>
            </a:r>
            <a:r>
              <a:rPr lang="en-US" sz="2400" dirty="0" err="1"/>
              <a:t>công</a:t>
            </a:r>
            <a:r>
              <a:rPr lang="en-US" sz="2400" dirty="0"/>
              <a:t> </a:t>
            </a:r>
            <a:r>
              <a:rPr lang="en-US" sz="2400" dirty="0" err="1"/>
              <a:t>việc</a:t>
            </a:r>
            <a:r>
              <a:rPr lang="en-US" sz="2400" dirty="0"/>
              <a:t> </a:t>
            </a:r>
            <a:r>
              <a:rPr lang="en-US" sz="2400" dirty="0" err="1"/>
              <a:t>xác</a:t>
            </a:r>
            <a:r>
              <a:rPr lang="en-US" sz="2400" dirty="0"/>
              <a:t> </a:t>
            </a:r>
            <a:r>
              <a:rPr lang="en-US" sz="2400" dirty="0" err="1"/>
              <a:t>định</a:t>
            </a:r>
            <a:endParaRPr lang="en-US" sz="2400" dirty="0"/>
          </a:p>
          <a:p>
            <a:pPr marL="18288" indent="0" algn="just">
              <a:lnSpc>
                <a:spcPct val="150000"/>
              </a:lnSpc>
              <a:spcBef>
                <a:spcPts val="576"/>
              </a:spcBef>
              <a:spcAft>
                <a:spcPts val="300"/>
              </a:spcAft>
              <a:buNone/>
            </a:pPr>
            <a:r>
              <a:rPr lang="en-US" sz="2400" dirty="0"/>
              <a:t>3. </a:t>
            </a:r>
            <a:r>
              <a:rPr lang="en-US" sz="2400" dirty="0" err="1"/>
              <a:t>Thiếu</a:t>
            </a:r>
            <a:r>
              <a:rPr lang="en-US" sz="2400" dirty="0"/>
              <a:t> </a:t>
            </a:r>
            <a:r>
              <a:rPr lang="en-US" sz="2400" dirty="0" err="1"/>
              <a:t>ngày</a:t>
            </a:r>
            <a:r>
              <a:rPr lang="en-US" sz="2400" dirty="0"/>
              <a:t> </a:t>
            </a:r>
            <a:r>
              <a:rPr lang="en-US" sz="2400" dirty="0" err="1"/>
              <a:t>tháng</a:t>
            </a:r>
            <a:r>
              <a:rPr lang="en-US" sz="2400" dirty="0"/>
              <a:t> </a:t>
            </a:r>
            <a:r>
              <a:rPr lang="en-US" sz="2400" dirty="0" err="1"/>
              <a:t>hoặc</a:t>
            </a:r>
            <a:r>
              <a:rPr lang="en-US" sz="2400" dirty="0"/>
              <a:t> </a:t>
            </a:r>
            <a:r>
              <a:rPr lang="en-US" sz="2400" dirty="0" err="1"/>
              <a:t>ngày</a:t>
            </a:r>
            <a:r>
              <a:rPr lang="en-US" sz="2400" dirty="0"/>
              <a:t> </a:t>
            </a:r>
            <a:r>
              <a:rPr lang="en-US" sz="2400" dirty="0" err="1"/>
              <a:t>tháng</a:t>
            </a:r>
            <a:r>
              <a:rPr lang="en-US" sz="2400" dirty="0"/>
              <a:t> </a:t>
            </a:r>
            <a:r>
              <a:rPr lang="en-US" sz="2400" dirty="0" err="1"/>
              <a:t>không</a:t>
            </a:r>
            <a:r>
              <a:rPr lang="en-US" sz="2400" dirty="0"/>
              <a:t> </a:t>
            </a:r>
            <a:r>
              <a:rPr lang="en-US" sz="2400" dirty="0" err="1"/>
              <a:t>chính</a:t>
            </a:r>
            <a:r>
              <a:rPr lang="en-US" sz="2400" dirty="0"/>
              <a:t> </a:t>
            </a:r>
            <a:r>
              <a:rPr lang="en-US" sz="2400" dirty="0" err="1"/>
              <a:t>xác</a:t>
            </a:r>
            <a:endParaRPr lang="en-US" sz="2400" dirty="0"/>
          </a:p>
          <a:p>
            <a:pPr marL="18288" indent="0" algn="just">
              <a:lnSpc>
                <a:spcPct val="150000"/>
              </a:lnSpc>
              <a:spcBef>
                <a:spcPts val="576"/>
              </a:spcBef>
              <a:spcAft>
                <a:spcPts val="300"/>
              </a:spcAft>
              <a:buNone/>
            </a:pPr>
            <a:r>
              <a:rPr lang="en-US" sz="2400" dirty="0"/>
              <a:t>4. </a:t>
            </a:r>
            <a:r>
              <a:rPr lang="en-US" sz="2400" dirty="0" err="1"/>
              <a:t>Thiếu</a:t>
            </a:r>
            <a:r>
              <a:rPr lang="en-US" sz="2400" dirty="0"/>
              <a:t> </a:t>
            </a:r>
            <a:r>
              <a:rPr lang="en-US" sz="2400" dirty="0" err="1"/>
              <a:t>thông</a:t>
            </a:r>
            <a:r>
              <a:rPr lang="en-US" sz="2400" dirty="0"/>
              <a:t> tin </a:t>
            </a:r>
            <a:r>
              <a:rPr lang="en-US" sz="2400" dirty="0" err="1"/>
              <a:t>liên</a:t>
            </a:r>
            <a:r>
              <a:rPr lang="en-US" sz="2400" dirty="0"/>
              <a:t> </a:t>
            </a:r>
            <a:r>
              <a:rPr lang="en-US" sz="2400" dirty="0" err="1"/>
              <a:t>lạc</a:t>
            </a:r>
            <a:r>
              <a:rPr lang="en-US" sz="2400" dirty="0"/>
              <a:t>, </a:t>
            </a:r>
            <a:r>
              <a:rPr lang="en-US" sz="2400" dirty="0" err="1"/>
              <a:t>thiếu</a:t>
            </a:r>
            <a:r>
              <a:rPr lang="en-US" sz="2400" dirty="0"/>
              <a:t> </a:t>
            </a:r>
            <a:r>
              <a:rPr lang="en-US" sz="2400" dirty="0" err="1"/>
              <a:t>hoặc</a:t>
            </a:r>
            <a:r>
              <a:rPr lang="en-US" sz="2400" dirty="0"/>
              <a:t> </a:t>
            </a:r>
            <a:r>
              <a:rPr lang="en-US" sz="2400" dirty="0" err="1"/>
              <a:t>địa</a:t>
            </a:r>
            <a:r>
              <a:rPr lang="en-US" sz="2400" dirty="0"/>
              <a:t> </a:t>
            </a:r>
            <a:r>
              <a:rPr lang="en-US" sz="2400" dirty="0" err="1"/>
              <a:t>chỉ</a:t>
            </a:r>
            <a:r>
              <a:rPr lang="en-US" sz="2400" dirty="0"/>
              <a:t> email </a:t>
            </a:r>
            <a:r>
              <a:rPr lang="en-US" sz="2400" dirty="0" err="1"/>
              <a:t>không</a:t>
            </a:r>
            <a:r>
              <a:rPr lang="en-US" sz="2400" dirty="0"/>
              <a:t> </a:t>
            </a:r>
            <a:r>
              <a:rPr lang="en-US" sz="2400" dirty="0" err="1"/>
              <a:t>chính</a:t>
            </a:r>
            <a:r>
              <a:rPr lang="en-US" sz="2400" dirty="0"/>
              <a:t> </a:t>
            </a:r>
            <a:r>
              <a:rPr lang="en-US" sz="2400" dirty="0" err="1"/>
              <a:t>xác</a:t>
            </a:r>
            <a:r>
              <a:rPr lang="en-US" sz="2400" dirty="0"/>
              <a:t> </a:t>
            </a:r>
            <a:r>
              <a:rPr lang="en-US" sz="2400" dirty="0" err="1"/>
              <a:t>hoặc</a:t>
            </a:r>
            <a:r>
              <a:rPr lang="en-US" sz="2400" dirty="0"/>
              <a:t> </a:t>
            </a:r>
            <a:r>
              <a:rPr lang="en-US" sz="2400" dirty="0" err="1"/>
              <a:t>không</a:t>
            </a:r>
            <a:r>
              <a:rPr lang="en-US" sz="2400" dirty="0"/>
              <a:t> </a:t>
            </a:r>
            <a:r>
              <a:rPr lang="en-US" sz="2400" dirty="0" err="1"/>
              <a:t>chuyên</a:t>
            </a:r>
            <a:r>
              <a:rPr lang="en-US" sz="2400" dirty="0"/>
              <a:t> </a:t>
            </a:r>
            <a:r>
              <a:rPr lang="en-US" sz="2400" dirty="0" err="1"/>
              <a:t>nghiệp</a:t>
            </a:r>
            <a:r>
              <a:rPr lang="en-US" sz="2400" dirty="0"/>
              <a:t> </a:t>
            </a:r>
          </a:p>
          <a:p>
            <a:pPr marL="18288" indent="0" algn="just">
              <a:lnSpc>
                <a:spcPct val="150000"/>
              </a:lnSpc>
              <a:spcBef>
                <a:spcPts val="576"/>
              </a:spcBef>
              <a:spcAft>
                <a:spcPts val="300"/>
              </a:spcAft>
              <a:buNone/>
            </a:pPr>
            <a:r>
              <a:rPr lang="en-US" sz="2400" dirty="0"/>
              <a:t>5. </a:t>
            </a:r>
            <a:r>
              <a:rPr lang="en-US" sz="2400" dirty="0" err="1"/>
              <a:t>Không</a:t>
            </a:r>
            <a:r>
              <a:rPr lang="en-US" sz="2400" dirty="0"/>
              <a:t> có </a:t>
            </a:r>
            <a:r>
              <a:rPr lang="en-US" sz="2400" dirty="0" err="1"/>
              <a:t>hình</a:t>
            </a:r>
            <a:r>
              <a:rPr lang="en-US" sz="2400" dirty="0"/>
              <a:t> </a:t>
            </a:r>
            <a:r>
              <a:rPr lang="en-US" sz="2400" dirty="0" err="1"/>
              <a:t>thức</a:t>
            </a:r>
            <a:r>
              <a:rPr lang="en-US" sz="2400" dirty="0"/>
              <a:t> </a:t>
            </a:r>
            <a:r>
              <a:rPr lang="en-US" sz="2400" dirty="0" err="1"/>
              <a:t>đẹp</a:t>
            </a:r>
            <a:endParaRPr lang="en-US" sz="2400" dirty="0"/>
          </a:p>
        </p:txBody>
      </p:sp>
    </p:spTree>
    <p:extLst>
      <p:ext uri="{BB962C8B-B14F-4D97-AF65-F5344CB8AC3E}">
        <p14:creationId xmlns:p14="http://schemas.microsoft.com/office/powerpoint/2010/main" val="1503125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T</a:t>
            </a:r>
            <a:r>
              <a:rPr lang="vi-VN" sz="2800" dirty="0"/>
              <a:t>o</a:t>
            </a:r>
            <a:r>
              <a:rPr lang="en-US" sz="2800" dirty="0"/>
              <a:t>p 10 </a:t>
            </a:r>
            <a:r>
              <a:rPr lang="en-US" sz="2800" dirty="0" err="1"/>
              <a:t>các</a:t>
            </a:r>
            <a:r>
              <a:rPr lang="en-US" sz="2800" dirty="0"/>
              <a:t> </a:t>
            </a:r>
            <a:r>
              <a:rPr lang="en-US" sz="2800" dirty="0" err="1"/>
              <a:t>lỗi</a:t>
            </a:r>
            <a:r>
              <a:rPr lang="en-US" sz="2800" dirty="0"/>
              <a:t> </a:t>
            </a:r>
            <a:r>
              <a:rPr lang="en-US" sz="2800" dirty="0" err="1"/>
              <a:t>của</a:t>
            </a:r>
            <a:r>
              <a:rPr lang="en-US" sz="2800" dirty="0"/>
              <a:t> Résumé </a:t>
            </a:r>
            <a:r>
              <a:rPr lang="en-US" sz="2800" dirty="0" err="1"/>
              <a:t>làm</a:t>
            </a:r>
            <a:r>
              <a:rPr lang="en-US" sz="2800" dirty="0"/>
              <a:t> </a:t>
            </a:r>
            <a:r>
              <a:rPr lang="en-US" sz="2800" dirty="0" err="1"/>
              <a:t>các</a:t>
            </a:r>
            <a:r>
              <a:rPr lang="en-US" sz="2800" dirty="0"/>
              <a:t> </a:t>
            </a:r>
            <a:r>
              <a:rPr lang="en-US" sz="2800" dirty="0" err="1"/>
              <a:t>nha</a:t>
            </a:r>
            <a:r>
              <a:rPr lang="en-US" sz="2800" dirty="0"/>
              <a:t>̀ </a:t>
            </a:r>
            <a:r>
              <a:rPr lang="en-US" sz="2800" dirty="0" err="1"/>
              <a:t>tuyển</a:t>
            </a:r>
            <a:r>
              <a:rPr lang="en-US" sz="2800" dirty="0"/>
              <a:t> </a:t>
            </a:r>
            <a:r>
              <a:rPr lang="en-US" sz="2800" dirty="0" err="1"/>
              <a:t>dụng</a:t>
            </a:r>
            <a:r>
              <a:rPr lang="en-US" sz="2800" dirty="0"/>
              <a:t> </a:t>
            </a:r>
            <a:r>
              <a:rPr lang="en-US" sz="2800" dirty="0" err="1"/>
              <a:t>bực</a:t>
            </a:r>
            <a:r>
              <a:rPr lang="en-US" sz="2800" dirty="0"/>
              <a:t> </a:t>
            </a:r>
            <a:r>
              <a:rPr lang="en-US" sz="2800" dirty="0" err="1"/>
              <a:t>mình</a:t>
            </a:r>
            <a:br>
              <a:rPr lang="en-US" sz="2800" dirty="0"/>
            </a:br>
            <a:endParaRPr lang="en-US" sz="2800" dirty="0"/>
          </a:p>
        </p:txBody>
      </p:sp>
      <p:sp>
        <p:nvSpPr>
          <p:cNvPr id="3" name="Content Placeholder 2"/>
          <p:cNvSpPr>
            <a:spLocks noGrp="1"/>
          </p:cNvSpPr>
          <p:nvPr>
            <p:ph idx="1"/>
          </p:nvPr>
        </p:nvSpPr>
        <p:spPr>
          <a:xfrm>
            <a:off x="685798" y="1393723"/>
            <a:ext cx="7772400" cy="4525963"/>
          </a:xfrm>
        </p:spPr>
        <p:txBody>
          <a:bodyPr>
            <a:noAutofit/>
          </a:bodyPr>
          <a:lstStyle/>
          <a:p>
            <a:pPr marL="18288" indent="0" algn="just">
              <a:lnSpc>
                <a:spcPct val="150000"/>
              </a:lnSpc>
              <a:buNone/>
            </a:pPr>
            <a:r>
              <a:rPr lang="en-US" sz="2400" dirty="0"/>
              <a:t>6. </a:t>
            </a:r>
            <a:r>
              <a:rPr lang="en-US" sz="2400" dirty="0" err="1"/>
              <a:t>Được</a:t>
            </a:r>
            <a:r>
              <a:rPr lang="en-US" sz="2400" dirty="0"/>
              <a:t> </a:t>
            </a:r>
            <a:r>
              <a:rPr lang="en-US" sz="2400" dirty="0" err="1"/>
              <a:t>bô</a:t>
            </a:r>
            <a:r>
              <a:rPr lang="en-US" sz="2400" dirty="0"/>
              <a:t>́ </a:t>
            </a:r>
            <a:r>
              <a:rPr lang="en-US" sz="2400" dirty="0" err="1"/>
              <a:t>cục</a:t>
            </a:r>
            <a:r>
              <a:rPr lang="en-US" sz="2400" dirty="0"/>
              <a:t> </a:t>
            </a:r>
            <a:r>
              <a:rPr lang="en-US" sz="2400" dirty="0" err="1"/>
              <a:t>theo</a:t>
            </a:r>
            <a:r>
              <a:rPr lang="en-US" sz="2400" dirty="0"/>
              <a:t> </a:t>
            </a:r>
            <a:r>
              <a:rPr lang="en-US" sz="2400" dirty="0" err="1"/>
              <a:t>chức</a:t>
            </a:r>
            <a:r>
              <a:rPr lang="en-US" sz="2400" dirty="0"/>
              <a:t> </a:t>
            </a:r>
            <a:r>
              <a:rPr lang="en-US" sz="2400" dirty="0" err="1"/>
              <a:t>năng</a:t>
            </a:r>
            <a:r>
              <a:rPr lang="en-US" sz="2400" dirty="0"/>
              <a:t> </a:t>
            </a:r>
            <a:r>
              <a:rPr lang="en-US" sz="2400" dirty="0" err="1"/>
              <a:t>công</a:t>
            </a:r>
            <a:r>
              <a:rPr lang="en-US" sz="2400" dirty="0"/>
              <a:t> </a:t>
            </a:r>
            <a:r>
              <a:rPr lang="en-US" sz="2400" dirty="0" err="1"/>
              <a:t>việc</a:t>
            </a:r>
            <a:r>
              <a:rPr lang="en-US" sz="2400" dirty="0"/>
              <a:t> </a:t>
            </a:r>
            <a:r>
              <a:rPr lang="vi-VN" sz="2400" dirty="0"/>
              <a:t>trái ngược</a:t>
            </a:r>
            <a:r>
              <a:rPr lang="en-US" sz="2400" dirty="0"/>
              <a:t> </a:t>
            </a:r>
            <a:r>
              <a:rPr lang="en-US" sz="2400" dirty="0" err="1"/>
              <a:t>thư</a:t>
            </a:r>
            <a:r>
              <a:rPr lang="en-US" sz="2400" dirty="0"/>
              <a:t>́ </a:t>
            </a:r>
            <a:r>
              <a:rPr lang="en-US" sz="2400" dirty="0" err="1"/>
              <a:t>tư</a:t>
            </a:r>
            <a:r>
              <a:rPr lang="en-US" sz="2400" dirty="0"/>
              <a:t>̣ </a:t>
            </a:r>
            <a:r>
              <a:rPr lang="en-US" sz="2400" dirty="0" err="1"/>
              <a:t>thời</a:t>
            </a:r>
            <a:r>
              <a:rPr lang="en-US" sz="2400" dirty="0"/>
              <a:t> </a:t>
            </a:r>
            <a:r>
              <a:rPr lang="en-US" sz="2400" dirty="0" err="1"/>
              <a:t>gian</a:t>
            </a:r>
            <a:endParaRPr lang="en-US" sz="2400" dirty="0"/>
          </a:p>
          <a:p>
            <a:pPr marL="18288" indent="0" algn="just">
              <a:lnSpc>
                <a:spcPct val="150000"/>
              </a:lnSpc>
              <a:buNone/>
            </a:pPr>
            <a:r>
              <a:rPr lang="en-US" sz="2400" dirty="0"/>
              <a:t>7. </a:t>
            </a:r>
            <a:r>
              <a:rPr lang="en-US" sz="2400" dirty="0" err="1"/>
              <a:t>Viết</a:t>
            </a:r>
            <a:r>
              <a:rPr lang="en-US" sz="2400" dirty="0"/>
              <a:t> </a:t>
            </a:r>
            <a:r>
              <a:rPr lang="en-US" sz="2400" dirty="0" err="1"/>
              <a:t>dài</a:t>
            </a:r>
            <a:r>
              <a:rPr lang="en-US" sz="2400" dirty="0"/>
              <a:t> </a:t>
            </a:r>
            <a:r>
              <a:rPr lang="en-US" sz="2400" dirty="0" err="1"/>
              <a:t>hơn</a:t>
            </a:r>
            <a:r>
              <a:rPr lang="en-US" sz="2400" dirty="0"/>
              <a:t> </a:t>
            </a:r>
            <a:r>
              <a:rPr lang="en-US" sz="2400" dirty="0" err="1"/>
              <a:t>hai</a:t>
            </a:r>
            <a:r>
              <a:rPr lang="en-US" sz="2400" dirty="0"/>
              <a:t> </a:t>
            </a:r>
            <a:r>
              <a:rPr lang="en-US" sz="2400" dirty="0" err="1"/>
              <a:t>trang</a:t>
            </a:r>
            <a:r>
              <a:rPr lang="en-US" sz="2400" dirty="0"/>
              <a:t> </a:t>
            </a:r>
          </a:p>
          <a:p>
            <a:pPr marL="18288" indent="0" algn="just">
              <a:lnSpc>
                <a:spcPct val="150000"/>
              </a:lnSpc>
              <a:buNone/>
            </a:pPr>
            <a:r>
              <a:rPr lang="en-US" sz="2400" dirty="0"/>
              <a:t>8. Có </a:t>
            </a:r>
            <a:r>
              <a:rPr lang="en-US" sz="2400" dirty="0" err="1"/>
              <a:t>những</a:t>
            </a:r>
            <a:r>
              <a:rPr lang="en-US" sz="2400" dirty="0"/>
              <a:t> </a:t>
            </a:r>
            <a:r>
              <a:rPr lang="en-US" sz="2400" dirty="0" err="1"/>
              <a:t>đoạn</a:t>
            </a:r>
            <a:r>
              <a:rPr lang="en-US" sz="2400" dirty="0"/>
              <a:t> </a:t>
            </a:r>
            <a:r>
              <a:rPr lang="en-US" sz="2400" dirty="0" err="1"/>
              <a:t>văn</a:t>
            </a:r>
            <a:r>
              <a:rPr lang="en-US" sz="2400" dirty="0"/>
              <a:t> </a:t>
            </a:r>
            <a:r>
              <a:rPr lang="en-US" sz="2400" dirty="0" err="1"/>
              <a:t>dài</a:t>
            </a:r>
            <a:r>
              <a:rPr lang="en-US" sz="2400" dirty="0"/>
              <a:t>, </a:t>
            </a:r>
            <a:r>
              <a:rPr lang="en-US" sz="2400" dirty="0" err="1"/>
              <a:t>kém</a:t>
            </a:r>
            <a:r>
              <a:rPr lang="en-US" sz="2400" dirty="0"/>
              <a:t> - </a:t>
            </a:r>
            <a:r>
              <a:rPr lang="en-US" sz="2400" dirty="0" err="1"/>
              <a:t>không</a:t>
            </a:r>
            <a:r>
              <a:rPr lang="en-US" sz="2400" dirty="0"/>
              <a:t> </a:t>
            </a:r>
            <a:r>
              <a:rPr lang="en-US" sz="2400" dirty="0" err="1"/>
              <a:t>có</a:t>
            </a:r>
            <a:r>
              <a:rPr lang="en-US" sz="2400" dirty="0"/>
              <a:t> </a:t>
            </a:r>
            <a:r>
              <a:rPr lang="en-US" sz="2400" dirty="0" err="1"/>
              <a:t>điểm</a:t>
            </a:r>
            <a:r>
              <a:rPr lang="en-US" sz="2400" dirty="0"/>
              <a:t> </a:t>
            </a:r>
            <a:r>
              <a:rPr lang="en-US" sz="2400" dirty="0" err="1"/>
              <a:t>nhấn</a:t>
            </a:r>
            <a:endParaRPr lang="en-US" sz="2400" dirty="0"/>
          </a:p>
          <a:p>
            <a:pPr marL="18288" indent="0" algn="just">
              <a:lnSpc>
                <a:spcPct val="150000"/>
              </a:lnSpc>
              <a:buNone/>
            </a:pPr>
            <a:r>
              <a:rPr lang="en-US" sz="2400" dirty="0"/>
              <a:t>9. </a:t>
            </a:r>
            <a:r>
              <a:rPr lang="en-US" sz="2400" dirty="0" err="1"/>
              <a:t>Không</a:t>
            </a:r>
            <a:r>
              <a:rPr lang="en-US" sz="2400" dirty="0"/>
              <a:t> </a:t>
            </a:r>
            <a:r>
              <a:rPr lang="en-US" sz="2400" dirty="0" err="1"/>
              <a:t>đủ</a:t>
            </a:r>
            <a:r>
              <a:rPr lang="en-US" sz="2400" dirty="0"/>
              <a:t> </a:t>
            </a:r>
            <a:r>
              <a:rPr lang="en-US" sz="2400" dirty="0" err="1"/>
              <a:t>tiêu</a:t>
            </a:r>
            <a:r>
              <a:rPr lang="en-US" sz="2400" dirty="0"/>
              <a:t> </a:t>
            </a:r>
            <a:r>
              <a:rPr lang="en-US" sz="2400" dirty="0" err="1"/>
              <a:t>chuẩn</a:t>
            </a:r>
            <a:r>
              <a:rPr lang="en-US" sz="2400" dirty="0"/>
              <a:t> </a:t>
            </a:r>
            <a:r>
              <a:rPr lang="en-US" sz="2400" dirty="0" err="1"/>
              <a:t>vào</a:t>
            </a:r>
            <a:r>
              <a:rPr lang="en-US" sz="2400" dirty="0"/>
              <a:t> </a:t>
            </a:r>
            <a:r>
              <a:rPr lang="en-US" sz="2400" dirty="0" err="1"/>
              <a:t>các</a:t>
            </a:r>
            <a:r>
              <a:rPr lang="en-US" sz="2400" dirty="0"/>
              <a:t> </a:t>
            </a:r>
            <a:r>
              <a:rPr lang="en-US" sz="2400" dirty="0" err="1"/>
              <a:t>vị</a:t>
            </a:r>
            <a:r>
              <a:rPr lang="en-US" sz="2400" dirty="0"/>
              <a:t> </a:t>
            </a:r>
            <a:r>
              <a:rPr lang="en-US" sz="2400" dirty="0" err="1"/>
              <a:t>trí</a:t>
            </a:r>
            <a:r>
              <a:rPr lang="en-US" sz="2400" dirty="0"/>
              <a:t> </a:t>
            </a:r>
            <a:r>
              <a:rPr lang="en-US" sz="2400" dirty="0" err="1"/>
              <a:t>tuyển</a:t>
            </a:r>
            <a:r>
              <a:rPr lang="en-US" sz="2400" dirty="0"/>
              <a:t> </a:t>
            </a:r>
            <a:r>
              <a:rPr lang="en-US" sz="2400" dirty="0" err="1"/>
              <a:t>dụng</a:t>
            </a:r>
            <a:endParaRPr lang="en-US" sz="2400" dirty="0"/>
          </a:p>
          <a:p>
            <a:pPr marL="18288" indent="0" algn="just">
              <a:lnSpc>
                <a:spcPct val="150000"/>
              </a:lnSpc>
              <a:buNone/>
            </a:pPr>
            <a:r>
              <a:rPr lang="en-US" sz="2400" dirty="0"/>
              <a:t>10. </a:t>
            </a:r>
            <a:r>
              <a:rPr lang="en-US" sz="2400" dirty="0" err="1"/>
              <a:t>Không</a:t>
            </a:r>
            <a:r>
              <a:rPr lang="en-US" sz="2400" dirty="0"/>
              <a:t> có </a:t>
            </a:r>
            <a:r>
              <a:rPr lang="en-US" sz="2400" dirty="0" err="1"/>
              <a:t>sư</a:t>
            </a:r>
            <a:r>
              <a:rPr lang="en-US" sz="2400" dirty="0"/>
              <a:t>̣ </a:t>
            </a:r>
            <a:r>
              <a:rPr lang="en-US" sz="2400" dirty="0" err="1"/>
              <a:t>liên</a:t>
            </a:r>
            <a:r>
              <a:rPr lang="en-US" sz="2400" dirty="0"/>
              <a:t> </a:t>
            </a:r>
            <a:r>
              <a:rPr lang="en-US" sz="2400" dirty="0" err="1"/>
              <a:t>quan</a:t>
            </a:r>
            <a:r>
              <a:rPr lang="en-US" sz="2400" dirty="0"/>
              <a:t> </a:t>
            </a:r>
            <a:r>
              <a:rPr lang="en-US" sz="2400" dirty="0" err="1"/>
              <a:t>giữa</a:t>
            </a:r>
            <a:r>
              <a:rPr lang="en-US" sz="2400" dirty="0"/>
              <a:t> </a:t>
            </a:r>
            <a:r>
              <a:rPr lang="en-US" sz="2400" dirty="0" err="1"/>
              <a:t>các</a:t>
            </a:r>
            <a:r>
              <a:rPr lang="en-US" sz="2400" dirty="0"/>
              <a:t> </a:t>
            </a:r>
            <a:r>
              <a:rPr lang="en-US" sz="2400" dirty="0" err="1"/>
              <a:t>thông</a:t>
            </a:r>
            <a:r>
              <a:rPr lang="en-US" sz="2400" dirty="0"/>
              <a:t> tin </a:t>
            </a:r>
            <a:r>
              <a:rPr lang="en-US" sz="2400" dirty="0" err="1"/>
              <a:t>cá</a:t>
            </a:r>
            <a:r>
              <a:rPr lang="en-US" sz="2400" dirty="0"/>
              <a:t> </a:t>
            </a:r>
            <a:r>
              <a:rPr lang="en-US" sz="2400" dirty="0" err="1"/>
              <a:t>nhân</a:t>
            </a:r>
            <a:r>
              <a:rPr lang="en-US" sz="2400" dirty="0"/>
              <a:t> </a:t>
            </a:r>
            <a:r>
              <a:rPr lang="en-US" sz="2400" dirty="0" err="1"/>
              <a:t>với</a:t>
            </a:r>
            <a:r>
              <a:rPr lang="en-US" sz="2400" dirty="0"/>
              <a:t> </a:t>
            </a:r>
            <a:r>
              <a:rPr lang="en-US" sz="2400" dirty="0" err="1"/>
              <a:t>công</a:t>
            </a:r>
            <a:r>
              <a:rPr lang="en-US" sz="2400" dirty="0"/>
              <a:t> </a:t>
            </a:r>
            <a:r>
              <a:rPr lang="en-US" sz="2400" dirty="0" err="1"/>
              <a:t>việc</a:t>
            </a:r>
            <a:endParaRPr lang="en-US" sz="2400" dirty="0"/>
          </a:p>
        </p:txBody>
      </p:sp>
    </p:spTree>
    <p:extLst>
      <p:ext uri="{BB962C8B-B14F-4D97-AF65-F5344CB8AC3E}">
        <p14:creationId xmlns:p14="http://schemas.microsoft.com/office/powerpoint/2010/main" val="6145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6477"/>
            <a:ext cx="9143999" cy="1253067"/>
          </a:xfrm>
        </p:spPr>
        <p:txBody>
          <a:bodyPr>
            <a:normAutofit/>
          </a:bodyPr>
          <a:lstStyle/>
          <a:p>
            <a:r>
              <a:rPr lang="en-US" sz="3200" dirty="0" err="1"/>
              <a:t>Những</a:t>
            </a:r>
            <a:r>
              <a:rPr lang="en-US" sz="3200" dirty="0"/>
              <a:t> </a:t>
            </a:r>
            <a:r>
              <a:rPr lang="en-US" sz="3200" dirty="0" err="1"/>
              <a:t>lời</a:t>
            </a:r>
            <a:r>
              <a:rPr lang="en-US" sz="3200" dirty="0"/>
              <a:t> </a:t>
            </a:r>
            <a:r>
              <a:rPr lang="en-US" sz="3200" dirty="0" err="1"/>
              <a:t>dối</a:t>
            </a:r>
            <a:r>
              <a:rPr lang="en-US" sz="3200" dirty="0"/>
              <a:t> </a:t>
            </a:r>
            <a:r>
              <a:rPr lang="en-US" sz="3200" dirty="0" err="1"/>
              <a:t>tra</a:t>
            </a:r>
            <a:r>
              <a:rPr lang="en-US" sz="3200" dirty="0"/>
              <a:t>́ </a:t>
            </a:r>
            <a:r>
              <a:rPr lang="en-US" sz="3200" dirty="0" err="1"/>
              <a:t>kh</a:t>
            </a:r>
            <a:r>
              <a:rPr lang="vi-VN" sz="3200" dirty="0"/>
              <a:t>ông n</a:t>
            </a:r>
            <a:r>
              <a:rPr lang="en-US" sz="3200" dirty="0" err="1"/>
              <a:t>ên</a:t>
            </a:r>
            <a:r>
              <a:rPr lang="en-US" sz="3200" dirty="0"/>
              <a:t> </a:t>
            </a:r>
            <a:r>
              <a:rPr lang="vi-VN" sz="3200" dirty="0"/>
              <a:t>có trong résumé</a:t>
            </a:r>
            <a:r>
              <a:rPr lang="en-US" sz="3200" dirty="0"/>
              <a:t> </a:t>
            </a:r>
          </a:p>
        </p:txBody>
      </p:sp>
      <p:graphicFrame>
        <p:nvGraphicFramePr>
          <p:cNvPr id="26" name="Diagram 25"/>
          <p:cNvGraphicFramePr/>
          <p:nvPr>
            <p:extLst>
              <p:ext uri="{D42A27DB-BD31-4B8C-83A1-F6EECF244321}">
                <p14:modId xmlns:p14="http://schemas.microsoft.com/office/powerpoint/2010/main" val="1429144067"/>
              </p:ext>
            </p:extLst>
          </p:nvPr>
        </p:nvGraphicFramePr>
        <p:xfrm>
          <a:off x="-176981" y="752168"/>
          <a:ext cx="9497962" cy="59895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2343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
                                            <p:graphicEl>
                                              <a:dgm id="{96C9671F-AAA7-9147-86DA-0D21F0C1778C}"/>
                                            </p:graphicEl>
                                          </p:spTgt>
                                        </p:tgtEl>
                                        <p:attrNameLst>
                                          <p:attrName>style.visibility</p:attrName>
                                        </p:attrNameLst>
                                      </p:cBhvr>
                                      <p:to>
                                        <p:strVal val="visible"/>
                                      </p:to>
                                    </p:set>
                                    <p:animEffect transition="in" filter="blinds(horizontal)">
                                      <p:cBhvr>
                                        <p:cTn id="7" dur="500"/>
                                        <p:tgtEl>
                                          <p:spTgt spid="26">
                                            <p:graphicEl>
                                              <a:dgm id="{96C9671F-AAA7-9147-86DA-0D21F0C1778C}"/>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6">
                                            <p:graphicEl>
                                              <a:dgm id="{8546F813-3EBB-3949-84D5-6811545A8C2F}"/>
                                            </p:graphicEl>
                                          </p:spTgt>
                                        </p:tgtEl>
                                        <p:attrNameLst>
                                          <p:attrName>style.visibility</p:attrName>
                                        </p:attrNameLst>
                                      </p:cBhvr>
                                      <p:to>
                                        <p:strVal val="visible"/>
                                      </p:to>
                                    </p:set>
                                    <p:animEffect transition="in" filter="blinds(horizontal)">
                                      <p:cBhvr>
                                        <p:cTn id="12" dur="500"/>
                                        <p:tgtEl>
                                          <p:spTgt spid="26">
                                            <p:graphicEl>
                                              <a:dgm id="{8546F813-3EBB-3949-84D5-6811545A8C2F}"/>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6">
                                            <p:graphicEl>
                                              <a:dgm id="{C04F4B8D-47FD-244B-AB48-2DEB196D54E5}"/>
                                            </p:graphicEl>
                                          </p:spTgt>
                                        </p:tgtEl>
                                        <p:attrNameLst>
                                          <p:attrName>style.visibility</p:attrName>
                                        </p:attrNameLst>
                                      </p:cBhvr>
                                      <p:to>
                                        <p:strVal val="visible"/>
                                      </p:to>
                                    </p:set>
                                    <p:animEffect transition="in" filter="blinds(horizontal)">
                                      <p:cBhvr>
                                        <p:cTn id="17" dur="500"/>
                                        <p:tgtEl>
                                          <p:spTgt spid="26">
                                            <p:graphicEl>
                                              <a:dgm id="{C04F4B8D-47FD-244B-AB48-2DEB196D54E5}"/>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6">
                                            <p:graphicEl>
                                              <a:dgm id="{6459090B-1421-A243-8628-0B6D1A33FA05}"/>
                                            </p:graphicEl>
                                          </p:spTgt>
                                        </p:tgtEl>
                                        <p:attrNameLst>
                                          <p:attrName>style.visibility</p:attrName>
                                        </p:attrNameLst>
                                      </p:cBhvr>
                                      <p:to>
                                        <p:strVal val="visible"/>
                                      </p:to>
                                    </p:set>
                                    <p:animEffect transition="in" filter="blinds(horizontal)">
                                      <p:cBhvr>
                                        <p:cTn id="22" dur="500"/>
                                        <p:tgtEl>
                                          <p:spTgt spid="26">
                                            <p:graphicEl>
                                              <a:dgm id="{6459090B-1421-A243-8628-0B6D1A33FA05}"/>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6">
                                            <p:graphicEl>
                                              <a:dgm id="{D7CFE00D-88F6-6D47-A927-5A02D22B5395}"/>
                                            </p:graphicEl>
                                          </p:spTgt>
                                        </p:tgtEl>
                                        <p:attrNameLst>
                                          <p:attrName>style.visibility</p:attrName>
                                        </p:attrNameLst>
                                      </p:cBhvr>
                                      <p:to>
                                        <p:strVal val="visible"/>
                                      </p:to>
                                    </p:set>
                                    <p:animEffect transition="in" filter="blinds(horizontal)">
                                      <p:cBhvr>
                                        <p:cTn id="27" dur="500"/>
                                        <p:tgtEl>
                                          <p:spTgt spid="26">
                                            <p:graphicEl>
                                              <a:dgm id="{D7CFE00D-88F6-6D47-A927-5A02D22B5395}"/>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6">
                                            <p:graphicEl>
                                              <a:dgm id="{34A99CC8-EC9C-2D46-9AF2-8A62DFFD2A8E}"/>
                                            </p:graphicEl>
                                          </p:spTgt>
                                        </p:tgtEl>
                                        <p:attrNameLst>
                                          <p:attrName>style.visibility</p:attrName>
                                        </p:attrNameLst>
                                      </p:cBhvr>
                                      <p:to>
                                        <p:strVal val="visible"/>
                                      </p:to>
                                    </p:set>
                                    <p:animEffect transition="in" filter="blinds(horizontal)">
                                      <p:cBhvr>
                                        <p:cTn id="32" dur="500"/>
                                        <p:tgtEl>
                                          <p:spTgt spid="26">
                                            <p:graphicEl>
                                              <a:dgm id="{34A99CC8-EC9C-2D46-9AF2-8A62DFFD2A8E}"/>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6">
                                            <p:graphicEl>
                                              <a:dgm id="{C2C7D35D-D1FB-884C-9CB6-F8BC32F8F5CE}"/>
                                            </p:graphicEl>
                                          </p:spTgt>
                                        </p:tgtEl>
                                        <p:attrNameLst>
                                          <p:attrName>style.visibility</p:attrName>
                                        </p:attrNameLst>
                                      </p:cBhvr>
                                      <p:to>
                                        <p:strVal val="visible"/>
                                      </p:to>
                                    </p:set>
                                    <p:animEffect transition="in" filter="blinds(horizontal)">
                                      <p:cBhvr>
                                        <p:cTn id="37" dur="500"/>
                                        <p:tgtEl>
                                          <p:spTgt spid="26">
                                            <p:graphicEl>
                                              <a:dgm id="{C2C7D35D-D1FB-884C-9CB6-F8BC32F8F5CE}"/>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6">
                                            <p:graphicEl>
                                              <a:dgm id="{2DE7DDCD-23C4-7E41-9F5A-35DA3B1F466E}"/>
                                            </p:graphicEl>
                                          </p:spTgt>
                                        </p:tgtEl>
                                        <p:attrNameLst>
                                          <p:attrName>style.visibility</p:attrName>
                                        </p:attrNameLst>
                                      </p:cBhvr>
                                      <p:to>
                                        <p:strVal val="visible"/>
                                      </p:to>
                                    </p:set>
                                    <p:animEffect transition="in" filter="blinds(horizontal)">
                                      <p:cBhvr>
                                        <p:cTn id="42" dur="500"/>
                                        <p:tgtEl>
                                          <p:spTgt spid="26">
                                            <p:graphicEl>
                                              <a:dgm id="{2DE7DDCD-23C4-7E41-9F5A-35DA3B1F466E}"/>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6">
                                            <p:graphicEl>
                                              <a:dgm id="{090F5800-2373-014F-978F-86DC801629A5}"/>
                                            </p:graphicEl>
                                          </p:spTgt>
                                        </p:tgtEl>
                                        <p:attrNameLst>
                                          <p:attrName>style.visibility</p:attrName>
                                        </p:attrNameLst>
                                      </p:cBhvr>
                                      <p:to>
                                        <p:strVal val="visible"/>
                                      </p:to>
                                    </p:set>
                                    <p:animEffect transition="in" filter="blinds(horizontal)">
                                      <p:cBhvr>
                                        <p:cTn id="47" dur="500"/>
                                        <p:tgtEl>
                                          <p:spTgt spid="26">
                                            <p:graphicEl>
                                              <a:dgm id="{090F5800-2373-014F-978F-86DC801629A5}"/>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6">
                                            <p:graphicEl>
                                              <a:dgm id="{34D13D0D-4BCB-9E4F-91A2-86FB09D1C9BF}"/>
                                            </p:graphicEl>
                                          </p:spTgt>
                                        </p:tgtEl>
                                        <p:attrNameLst>
                                          <p:attrName>style.visibility</p:attrName>
                                        </p:attrNameLst>
                                      </p:cBhvr>
                                      <p:to>
                                        <p:strVal val="visible"/>
                                      </p:to>
                                    </p:set>
                                    <p:animEffect transition="in" filter="blinds(horizontal)">
                                      <p:cBhvr>
                                        <p:cTn id="52" dur="500"/>
                                        <p:tgtEl>
                                          <p:spTgt spid="26">
                                            <p:graphicEl>
                                              <a:dgm id="{34D13D0D-4BCB-9E4F-91A2-86FB09D1C9B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6" grpId="0">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Độ dài résumé</a:t>
            </a:r>
            <a:endParaRPr lang="en-US" dirty="0"/>
          </a:p>
        </p:txBody>
      </p:sp>
      <p:sp>
        <p:nvSpPr>
          <p:cNvPr id="3" name="Content Placeholder 2"/>
          <p:cNvSpPr>
            <a:spLocks noGrp="1"/>
          </p:cNvSpPr>
          <p:nvPr>
            <p:ph idx="1"/>
          </p:nvPr>
        </p:nvSpPr>
        <p:spPr/>
        <p:txBody>
          <a:bodyPr/>
          <a:lstStyle/>
          <a:p>
            <a:r>
              <a:rPr lang="en-US" dirty="0" err="1"/>
              <a:t>Hầu</a:t>
            </a:r>
            <a:r>
              <a:rPr lang="en-US" dirty="0"/>
              <a:t> </a:t>
            </a:r>
            <a:r>
              <a:rPr lang="en-US" dirty="0" err="1"/>
              <a:t>hết</a:t>
            </a:r>
            <a:r>
              <a:rPr lang="en-US" dirty="0"/>
              <a:t> </a:t>
            </a:r>
            <a:r>
              <a:rPr lang="en-US" dirty="0" err="1"/>
              <a:t>các</a:t>
            </a:r>
            <a:r>
              <a:rPr lang="en-US" dirty="0"/>
              <a:t> </a:t>
            </a:r>
            <a:r>
              <a:rPr lang="en-US" dirty="0" err="1"/>
              <a:t>nha</a:t>
            </a:r>
            <a:r>
              <a:rPr lang="en-US" dirty="0"/>
              <a:t>̀ </a:t>
            </a:r>
            <a:r>
              <a:rPr lang="en-US" dirty="0" err="1"/>
              <a:t>tuyển</a:t>
            </a:r>
            <a:r>
              <a:rPr lang="en-US" dirty="0"/>
              <a:t> </a:t>
            </a:r>
            <a:r>
              <a:rPr lang="en-US" dirty="0" err="1"/>
              <a:t>dụng</a:t>
            </a:r>
            <a:r>
              <a:rPr lang="en-US" dirty="0"/>
              <a:t> </a:t>
            </a:r>
            <a:r>
              <a:rPr lang="en-US" dirty="0" err="1"/>
              <a:t>muốn</a:t>
            </a:r>
            <a:r>
              <a:rPr lang="en-US" dirty="0"/>
              <a:t> </a:t>
            </a:r>
            <a:r>
              <a:rPr lang="en-US" dirty="0" err="1"/>
              <a:t>résume</a:t>
            </a:r>
            <a:r>
              <a:rPr lang="en-US" dirty="0"/>
              <a:t>́ </a:t>
            </a:r>
            <a:r>
              <a:rPr lang="en-US" dirty="0" err="1"/>
              <a:t>dài</a:t>
            </a:r>
            <a:r>
              <a:rPr lang="en-US" dirty="0"/>
              <a:t> </a:t>
            </a:r>
            <a:r>
              <a:rPr lang="en-US" dirty="0" err="1"/>
              <a:t>một</a:t>
            </a:r>
            <a:r>
              <a:rPr lang="en-US" dirty="0"/>
              <a:t> </a:t>
            </a:r>
            <a:r>
              <a:rPr lang="en-US" dirty="0" err="1"/>
              <a:t>trang</a:t>
            </a:r>
            <a:r>
              <a:rPr lang="en-US" dirty="0"/>
              <a:t> </a:t>
            </a:r>
            <a:r>
              <a:rPr lang="en-US" dirty="0" err="1"/>
              <a:t>cho</a:t>
            </a:r>
            <a:r>
              <a:rPr lang="en-US" dirty="0"/>
              <a:t> </a:t>
            </a:r>
            <a:r>
              <a:rPr lang="en-US" dirty="0" err="1"/>
              <a:t>những</a:t>
            </a:r>
            <a:r>
              <a:rPr lang="en-US" dirty="0"/>
              <a:t> vị trí </a:t>
            </a:r>
            <a:r>
              <a:rPr lang="en-US" dirty="0" err="1"/>
              <a:t>thấp</a:t>
            </a:r>
            <a:r>
              <a:rPr lang="en-US" dirty="0"/>
              <a:t> </a:t>
            </a:r>
          </a:p>
          <a:p>
            <a:r>
              <a:rPr lang="en-US" dirty="0" err="1"/>
              <a:t>Nếu</a:t>
            </a:r>
            <a:r>
              <a:rPr lang="en-US" dirty="0"/>
              <a:t> </a:t>
            </a:r>
            <a:r>
              <a:rPr lang="en-US" dirty="0" err="1"/>
              <a:t>bạn</a:t>
            </a:r>
            <a:r>
              <a:rPr lang="en-US" dirty="0"/>
              <a:t> </a:t>
            </a:r>
            <a:r>
              <a:rPr lang="en-US" dirty="0" err="1"/>
              <a:t>đã</a:t>
            </a:r>
            <a:r>
              <a:rPr lang="en-US" dirty="0"/>
              <a:t> </a:t>
            </a:r>
            <a:r>
              <a:rPr lang="en-US" dirty="0" err="1"/>
              <a:t>có</a:t>
            </a:r>
            <a:r>
              <a:rPr lang="en-US" dirty="0"/>
              <a:t> </a:t>
            </a:r>
            <a:r>
              <a:rPr lang="en-US" dirty="0" err="1"/>
              <a:t>kinh</a:t>
            </a:r>
            <a:r>
              <a:rPr lang="en-US" dirty="0"/>
              <a:t> </a:t>
            </a:r>
            <a:r>
              <a:rPr lang="en-US" dirty="0" err="1"/>
              <a:t>nghiệm</a:t>
            </a:r>
            <a:r>
              <a:rPr lang="en-US" dirty="0"/>
              <a:t> </a:t>
            </a:r>
            <a:r>
              <a:rPr lang="en-US" dirty="0" err="1"/>
              <a:t>làm</a:t>
            </a:r>
            <a:r>
              <a:rPr lang="en-US" dirty="0"/>
              <a:t> </a:t>
            </a:r>
            <a:r>
              <a:rPr lang="en-US" dirty="0" err="1"/>
              <a:t>việc</a:t>
            </a:r>
            <a:r>
              <a:rPr lang="en-US" dirty="0"/>
              <a:t> </a:t>
            </a:r>
            <a:r>
              <a:rPr lang="en-US" dirty="0" err="1"/>
              <a:t>vài</a:t>
            </a:r>
            <a:r>
              <a:rPr lang="en-US" dirty="0"/>
              <a:t> </a:t>
            </a:r>
            <a:r>
              <a:rPr lang="en-US" dirty="0" err="1"/>
              <a:t>năm</a:t>
            </a:r>
            <a:r>
              <a:rPr lang="en-US" dirty="0"/>
              <a:t> </a:t>
            </a:r>
            <a:r>
              <a:rPr lang="en-US" dirty="0" err="1"/>
              <a:t>va</a:t>
            </a:r>
            <a:r>
              <a:rPr lang="en-US" dirty="0"/>
              <a:t>̀ </a:t>
            </a:r>
            <a:r>
              <a:rPr lang="en-US" dirty="0" err="1"/>
              <a:t>đang</a:t>
            </a:r>
            <a:r>
              <a:rPr lang="en-US" dirty="0"/>
              <a:t> </a:t>
            </a:r>
            <a:r>
              <a:rPr lang="en-US" dirty="0" err="1"/>
              <a:t>xin</a:t>
            </a:r>
            <a:r>
              <a:rPr lang="en-US" dirty="0"/>
              <a:t> vị trí </a:t>
            </a:r>
            <a:r>
              <a:rPr lang="en-US" dirty="0" err="1"/>
              <a:t>cao</a:t>
            </a:r>
            <a:r>
              <a:rPr lang="en-US" dirty="0"/>
              <a:t> </a:t>
            </a:r>
            <a:r>
              <a:rPr lang="en-US" dirty="0" err="1"/>
              <a:t>hơn</a:t>
            </a:r>
            <a:r>
              <a:rPr lang="en-US" dirty="0"/>
              <a:t> </a:t>
            </a:r>
            <a:r>
              <a:rPr lang="en-US" dirty="0" err="1"/>
              <a:t>bạn</a:t>
            </a:r>
            <a:r>
              <a:rPr lang="en-US" dirty="0"/>
              <a:t> </a:t>
            </a:r>
            <a:r>
              <a:rPr lang="en-US" dirty="0" err="1"/>
              <a:t>có</a:t>
            </a:r>
            <a:r>
              <a:rPr lang="en-US" dirty="0"/>
              <a:t> </a:t>
            </a:r>
            <a:r>
              <a:rPr lang="en-US" dirty="0" err="1"/>
              <a:t>thể</a:t>
            </a:r>
            <a:r>
              <a:rPr lang="en-US" dirty="0"/>
              <a:t> </a:t>
            </a:r>
            <a:r>
              <a:rPr lang="en-US" dirty="0" err="1"/>
              <a:t>viết</a:t>
            </a:r>
            <a:r>
              <a:rPr lang="en-US" dirty="0"/>
              <a:t> </a:t>
            </a:r>
            <a:r>
              <a:rPr lang="en-US" dirty="0" err="1"/>
              <a:t>thêm</a:t>
            </a:r>
            <a:r>
              <a:rPr lang="en-US" dirty="0"/>
              <a:t> </a:t>
            </a:r>
            <a:r>
              <a:rPr lang="en-US" dirty="0" err="1"/>
              <a:t>và</a:t>
            </a:r>
            <a:r>
              <a:rPr lang="en-US" dirty="0"/>
              <a:t> résumé </a:t>
            </a:r>
            <a:r>
              <a:rPr lang="en-US" dirty="0" err="1"/>
              <a:t>sẽ</a:t>
            </a:r>
            <a:r>
              <a:rPr lang="en-US" dirty="0"/>
              <a:t> </a:t>
            </a:r>
            <a:r>
              <a:rPr lang="en-US" dirty="0" err="1"/>
              <a:t>dài</a:t>
            </a:r>
            <a:r>
              <a:rPr lang="en-US" dirty="0"/>
              <a:t> </a:t>
            </a:r>
            <a:r>
              <a:rPr lang="en-US" dirty="0" err="1"/>
              <a:t>hai</a:t>
            </a:r>
            <a:r>
              <a:rPr lang="en-US" dirty="0"/>
              <a:t> </a:t>
            </a:r>
            <a:r>
              <a:rPr lang="en-US" dirty="0" err="1"/>
              <a:t>trang</a:t>
            </a:r>
            <a:r>
              <a:rPr lang="en-US" dirty="0"/>
              <a:t>. </a:t>
            </a:r>
          </a:p>
        </p:txBody>
      </p:sp>
    </p:spTree>
    <p:extLst>
      <p:ext uri="{BB962C8B-B14F-4D97-AF65-F5344CB8AC3E}">
        <p14:creationId xmlns:p14="http://schemas.microsoft.com/office/powerpoint/2010/main" val="1447679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523438887"/>
              </p:ext>
            </p:extLst>
          </p:nvPr>
        </p:nvGraphicFramePr>
        <p:xfrm>
          <a:off x="2070847" y="1479178"/>
          <a:ext cx="7073153" cy="3025588"/>
        </p:xfrm>
        <a:graphic>
          <a:graphicData uri="http://schemas.openxmlformats.org/drawingml/2006/table">
            <a:tbl>
              <a:tblPr>
                <a:tableStyleId>{5C22544A-7EE6-4342-B048-85BDC9FD1C3A}</a:tableStyleId>
              </a:tblPr>
              <a:tblGrid>
                <a:gridCol w="7073153">
                  <a:extLst>
                    <a:ext uri="{9D8B030D-6E8A-4147-A177-3AD203B41FA5}">
                      <a16:colId xmlns:a16="http://schemas.microsoft.com/office/drawing/2014/main" val="20000"/>
                    </a:ext>
                  </a:extLst>
                </a:gridCol>
              </a:tblGrid>
              <a:tr h="3025588">
                <a:tc>
                  <a:txBody>
                    <a:bodyPr/>
                    <a:lstStyle/>
                    <a:p>
                      <a:pPr marL="0" marR="0" algn="l">
                        <a:lnSpc>
                          <a:spcPct val="115000"/>
                        </a:lnSpc>
                        <a:spcBef>
                          <a:spcPts val="0"/>
                        </a:spcBef>
                        <a:spcAft>
                          <a:spcPts val="0"/>
                        </a:spcAft>
                      </a:pPr>
                      <a:r>
                        <a:rPr lang="en-US" sz="1800" b="0" dirty="0">
                          <a:effectLst/>
                          <a:latin typeface="Times New Roman" charset="0"/>
                          <a:ea typeface="Times New Roman" charset="0"/>
                          <a:cs typeface="Times New Roman" charset="0"/>
                        </a:rPr>
                        <a:t>HỌC VẤN</a:t>
                      </a:r>
                    </a:p>
                    <a:p>
                      <a:pPr marL="0" marR="0" algn="just">
                        <a:lnSpc>
                          <a:spcPct val="115000"/>
                        </a:lnSpc>
                        <a:spcBef>
                          <a:spcPts val="0"/>
                        </a:spcBef>
                        <a:spcAft>
                          <a:spcPts val="0"/>
                        </a:spcAft>
                      </a:pPr>
                      <a:r>
                        <a:rPr lang="en-US" sz="1800" b="0" dirty="0" err="1">
                          <a:effectLst/>
                          <a:latin typeface="Times New Roman" charset="0"/>
                          <a:ea typeface="Times New Roman" charset="0"/>
                          <a:cs typeface="Times New Roman" charset="0"/>
                        </a:rPr>
                        <a:t>Morain</a:t>
                      </a:r>
                      <a:r>
                        <a:rPr lang="en-US" sz="1800" b="0" dirty="0">
                          <a:effectLst/>
                          <a:latin typeface="Times New Roman" charset="0"/>
                          <a:ea typeface="Times New Roman" charset="0"/>
                          <a:cs typeface="Times New Roman" charset="0"/>
                        </a:rPr>
                        <a:t> Valley Community College, Palos Hills, IL</a:t>
                      </a:r>
                    </a:p>
                    <a:p>
                      <a:pPr marL="342900" marR="0" lvl="0" indent="-342900" algn="l">
                        <a:spcBef>
                          <a:spcPts val="0"/>
                        </a:spcBef>
                        <a:spcAft>
                          <a:spcPts val="0"/>
                        </a:spcAft>
                        <a:buFont typeface="Wingdings" charset="2"/>
                        <a:buChar char="§"/>
                      </a:pPr>
                      <a:r>
                        <a:rPr lang="en-US" sz="1800" b="0" dirty="0" err="1">
                          <a:effectLst/>
                          <a:latin typeface="Times New Roman" charset="0"/>
                          <a:ea typeface="Times New Roman" charset="0"/>
                          <a:cs typeface="Times New Roman" charset="0"/>
                        </a:rPr>
                        <a:t>Bằng</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cao</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đẳng</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khoa</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học</a:t>
                      </a:r>
                      <a:r>
                        <a:rPr lang="en-US" sz="1800" b="0" dirty="0">
                          <a:effectLst/>
                          <a:latin typeface="Times New Roman" charset="0"/>
                          <a:ea typeface="Times New Roman" charset="0"/>
                          <a:cs typeface="Times New Roman" charset="0"/>
                        </a:rPr>
                        <a:t>, ĐBQ 3.8, </a:t>
                      </a:r>
                      <a:r>
                        <a:rPr lang="en-US" sz="1800" b="0" dirty="0" err="1">
                          <a:effectLst/>
                          <a:latin typeface="Times New Roman" charset="0"/>
                          <a:ea typeface="Times New Roman" charset="0"/>
                          <a:cs typeface="Times New Roman" charset="0"/>
                        </a:rPr>
                        <a:t>ky</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vọng</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tốt</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nghiệp</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năm</a:t>
                      </a:r>
                      <a:r>
                        <a:rPr lang="en-US" sz="1800" b="0" dirty="0">
                          <a:effectLst/>
                          <a:latin typeface="Times New Roman" charset="0"/>
                          <a:ea typeface="Times New Roman" charset="0"/>
                          <a:cs typeface="Times New Roman" charset="0"/>
                        </a:rPr>
                        <a:t> 2015</a:t>
                      </a:r>
                    </a:p>
                    <a:p>
                      <a:pPr marL="342900" marR="0" lvl="0" indent="-342900" algn="l">
                        <a:spcBef>
                          <a:spcPts val="0"/>
                        </a:spcBef>
                        <a:spcAft>
                          <a:spcPts val="0"/>
                        </a:spcAft>
                        <a:buFont typeface="Wingdings" charset="2"/>
                        <a:buChar char="§"/>
                      </a:pPr>
                      <a:r>
                        <a:rPr lang="en-US" sz="1800" b="0" dirty="0" err="1">
                          <a:effectLst/>
                          <a:latin typeface="Times New Roman" charset="0"/>
                          <a:ea typeface="Times New Roman" charset="0"/>
                          <a:cs typeface="Times New Roman" charset="0"/>
                        </a:rPr>
                        <a:t>Danh</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sách</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sinh</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viên</a:t>
                      </a:r>
                      <a:r>
                        <a:rPr lang="en-US" sz="1800" b="0" dirty="0">
                          <a:effectLst/>
                          <a:latin typeface="Times New Roman" charset="0"/>
                          <a:ea typeface="Times New Roman" charset="0"/>
                          <a:cs typeface="Times New Roman" charset="0"/>
                        </a:rPr>
                        <a:t> có </a:t>
                      </a:r>
                      <a:r>
                        <a:rPr lang="en-US" sz="1800" b="0" dirty="0" err="1">
                          <a:effectLst/>
                          <a:latin typeface="Times New Roman" charset="0"/>
                          <a:ea typeface="Times New Roman" charset="0"/>
                          <a:cs typeface="Times New Roman" charset="0"/>
                        </a:rPr>
                        <a:t>thành</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tích</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cao</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trong</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tất</a:t>
                      </a:r>
                      <a:r>
                        <a:rPr lang="en-US" sz="1800" b="0" dirty="0">
                          <a:effectLst/>
                          <a:latin typeface="Times New Roman" charset="0"/>
                          <a:ea typeface="Times New Roman" charset="0"/>
                          <a:cs typeface="Times New Roman" charset="0"/>
                        </a:rPr>
                        <a:t> cả </a:t>
                      </a:r>
                      <a:r>
                        <a:rPr lang="en-US" sz="1800" b="0" dirty="0" err="1">
                          <a:effectLst/>
                          <a:latin typeface="Times New Roman" charset="0"/>
                          <a:ea typeface="Times New Roman" charset="0"/>
                          <a:cs typeface="Times New Roman" charset="0"/>
                        </a:rPr>
                        <a:t>các</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học</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ky</a:t>
                      </a:r>
                      <a:r>
                        <a:rPr lang="en-US" sz="1800" b="0" dirty="0">
                          <a:effectLst/>
                          <a:latin typeface="Times New Roman" charset="0"/>
                          <a:ea typeface="Times New Roman" charset="0"/>
                          <a:cs typeface="Times New Roman" charset="0"/>
                        </a:rPr>
                        <a:t>̀</a:t>
                      </a:r>
                    </a:p>
                    <a:p>
                      <a:pPr marL="342900" marR="0" lvl="0" indent="-342900" algn="l">
                        <a:spcBef>
                          <a:spcPts val="0"/>
                        </a:spcBef>
                        <a:spcAft>
                          <a:spcPts val="0"/>
                        </a:spcAft>
                        <a:buFont typeface="Wingdings" charset="2"/>
                        <a:buChar char="§"/>
                      </a:pPr>
                      <a:r>
                        <a:rPr lang="en-US" sz="1800" b="0" dirty="0" err="1">
                          <a:effectLst/>
                          <a:latin typeface="Times New Roman" charset="0"/>
                          <a:ea typeface="Times New Roman" charset="0"/>
                          <a:cs typeface="Times New Roman" charset="0"/>
                        </a:rPr>
                        <a:t>Tín</a:t>
                      </a:r>
                      <a:r>
                        <a:rPr lang="en-US" sz="1800" b="0" dirty="0">
                          <a:effectLst/>
                          <a:latin typeface="Times New Roman" charset="0"/>
                          <a:ea typeface="Times New Roman" charset="0"/>
                          <a:cs typeface="Times New Roman" charset="0"/>
                        </a:rPr>
                        <a:t> chỉ: </a:t>
                      </a:r>
                      <a:r>
                        <a:rPr lang="en-US" sz="1800" b="0" dirty="0" err="1">
                          <a:effectLst/>
                          <a:latin typeface="Times New Roman" charset="0"/>
                          <a:ea typeface="Times New Roman" charset="0"/>
                          <a:cs typeface="Times New Roman" charset="0"/>
                        </a:rPr>
                        <a:t>kinh</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doanh</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quốc</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tê</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cơ</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sơ</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vê</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kê</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toán</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toán</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kinh</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doanh</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kê</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toán</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tài</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chính</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ứng</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dụng</a:t>
                      </a:r>
                      <a:r>
                        <a:rPr lang="en-US" sz="1800" b="0" dirty="0">
                          <a:effectLst/>
                          <a:latin typeface="Times New Roman" charset="0"/>
                          <a:ea typeface="Times New Roman" charset="0"/>
                          <a:cs typeface="Times New Roman" charset="0"/>
                        </a:rPr>
                        <a:t> tin </a:t>
                      </a:r>
                      <a:r>
                        <a:rPr lang="en-US" sz="1800" b="0" dirty="0" err="1">
                          <a:effectLst/>
                          <a:latin typeface="Times New Roman" charset="0"/>
                          <a:ea typeface="Times New Roman" charset="0"/>
                          <a:cs typeface="Times New Roman" charset="0"/>
                        </a:rPr>
                        <a:t>học</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vào</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kê</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toán</a:t>
                      </a:r>
                      <a:endParaRPr lang="en-US" sz="1800" b="0" dirty="0">
                        <a:effectLst/>
                        <a:latin typeface="Times New Roman" charset="0"/>
                        <a:ea typeface="Times New Roman" charset="0"/>
                        <a:cs typeface="Times New Roman" charset="0"/>
                      </a:endParaRPr>
                    </a:p>
                    <a:p>
                      <a:pPr marL="0" marR="0" algn="just">
                        <a:lnSpc>
                          <a:spcPct val="115000"/>
                        </a:lnSpc>
                        <a:spcBef>
                          <a:spcPts val="0"/>
                        </a:spcBef>
                        <a:spcAft>
                          <a:spcPts val="0"/>
                        </a:spcAft>
                      </a:pPr>
                      <a:r>
                        <a:rPr lang="en-US" sz="1800" b="0" dirty="0" err="1">
                          <a:effectLst/>
                          <a:latin typeface="Times New Roman" charset="0"/>
                          <a:ea typeface="Times New Roman" charset="0"/>
                          <a:cs typeface="Times New Roman" charset="0"/>
                        </a:rPr>
                        <a:t>Sinh</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viên</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quốc</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tê</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ơ</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Trường</a:t>
                      </a:r>
                      <a:r>
                        <a:rPr lang="en-US" sz="1800" b="0" dirty="0">
                          <a:effectLst/>
                          <a:latin typeface="Times New Roman" charset="0"/>
                          <a:ea typeface="Times New Roman" charset="0"/>
                          <a:cs typeface="Times New Roman" charset="0"/>
                        </a:rPr>
                        <a:t> American International University </a:t>
                      </a:r>
                      <a:r>
                        <a:rPr lang="en-US" sz="1800" b="0" dirty="0" err="1">
                          <a:effectLst/>
                          <a:latin typeface="Times New Roman" charset="0"/>
                          <a:ea typeface="Times New Roman" charset="0"/>
                          <a:cs typeface="Times New Roman" charset="0"/>
                        </a:rPr>
                        <a:t>ơ</a:t>
                      </a:r>
                      <a:r>
                        <a:rPr lang="en-US" sz="1800" b="0" dirty="0">
                          <a:effectLst/>
                          <a:latin typeface="Times New Roman" charset="0"/>
                          <a:ea typeface="Times New Roman" charset="0"/>
                          <a:cs typeface="Times New Roman" charset="0"/>
                        </a:rPr>
                        <a:t>̉ Rome, </a:t>
                      </a:r>
                      <a:r>
                        <a:rPr lang="en-US" sz="1800" b="0" dirty="0" err="1">
                          <a:effectLst/>
                          <a:latin typeface="Times New Roman" charset="0"/>
                          <a:ea typeface="Times New Roman" charset="0"/>
                          <a:cs typeface="Times New Roman" charset="0"/>
                        </a:rPr>
                        <a:t>chương</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trình</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trung</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học</a:t>
                      </a:r>
                      <a:r>
                        <a:rPr lang="en-US" sz="1800" b="0" dirty="0">
                          <a:effectLst/>
                          <a:latin typeface="Times New Roman" charset="0"/>
                          <a:ea typeface="Times New Roman" charset="0"/>
                          <a:cs typeface="Times New Roman" charset="0"/>
                        </a:rPr>
                        <a:t>, hè 2013</a:t>
                      </a:r>
                    </a:p>
                    <a:p>
                      <a:pPr marL="342900" marR="0" lvl="0" indent="-342900" algn="l">
                        <a:spcBef>
                          <a:spcPts val="0"/>
                        </a:spcBef>
                        <a:spcAft>
                          <a:spcPts val="0"/>
                        </a:spcAft>
                        <a:buFont typeface="Wingdings" charset="2"/>
                        <a:buChar char="§"/>
                      </a:pPr>
                      <a:r>
                        <a:rPr lang="en-US" sz="1800" b="0" dirty="0" err="1">
                          <a:effectLst/>
                          <a:latin typeface="Times New Roman" charset="0"/>
                          <a:ea typeface="Times New Roman" charset="0"/>
                          <a:cs typeface="Times New Roman" charset="0"/>
                        </a:rPr>
                        <a:t>Sống</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với</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gia</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đình</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chu</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nha</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trong</a:t>
                      </a:r>
                      <a:r>
                        <a:rPr lang="en-US" sz="1800" b="0" dirty="0">
                          <a:effectLst/>
                          <a:latin typeface="Times New Roman" charset="0"/>
                          <a:ea typeface="Times New Roman" charset="0"/>
                          <a:cs typeface="Times New Roman" charset="0"/>
                        </a:rPr>
                        <a:t> 3 </a:t>
                      </a:r>
                      <a:r>
                        <a:rPr lang="en-US" sz="1800" b="0" dirty="0" err="1">
                          <a:effectLst/>
                          <a:latin typeface="Times New Roman" charset="0"/>
                          <a:ea typeface="Times New Roman" charset="0"/>
                          <a:cs typeface="Times New Roman" charset="0"/>
                        </a:rPr>
                        <a:t>tuần</a:t>
                      </a:r>
                      <a:endParaRPr lang="en-US" sz="1800" b="0" dirty="0">
                        <a:effectLst/>
                        <a:latin typeface="Times New Roman" charset="0"/>
                        <a:ea typeface="Times New Roman" charset="0"/>
                        <a:cs typeface="Times New Roman" charset="0"/>
                      </a:endParaRPr>
                    </a:p>
                    <a:p>
                      <a:pPr marL="342900" marR="0" lvl="0" indent="-342900" algn="l">
                        <a:spcBef>
                          <a:spcPts val="0"/>
                        </a:spcBef>
                        <a:spcAft>
                          <a:spcPts val="0"/>
                        </a:spcAft>
                        <a:buFont typeface="Wingdings" charset="2"/>
                        <a:buChar char="§"/>
                      </a:pPr>
                      <a:r>
                        <a:rPr lang="en-US" sz="1800" b="0" dirty="0" err="1">
                          <a:effectLst/>
                          <a:latin typeface="Times New Roman" charset="0"/>
                          <a:ea typeface="Times New Roman" charset="0"/>
                          <a:cs typeface="Times New Roman" charset="0"/>
                        </a:rPr>
                        <a:t>Đa</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nghiên</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cứu</a:t>
                      </a:r>
                      <a:r>
                        <a:rPr lang="en-US" sz="1800" b="0" dirty="0">
                          <a:effectLst/>
                          <a:latin typeface="Times New Roman" charset="0"/>
                          <a:ea typeface="Times New Roman" charset="0"/>
                          <a:cs typeface="Times New Roman" charset="0"/>
                        </a:rPr>
                        <a:t> Ý </a:t>
                      </a:r>
                      <a:r>
                        <a:rPr lang="en-US" sz="1800" b="0" dirty="0" err="1">
                          <a:effectLst/>
                          <a:latin typeface="Times New Roman" charset="0"/>
                          <a:ea typeface="Times New Roman" charset="0"/>
                          <a:cs typeface="Times New Roman" charset="0"/>
                        </a:rPr>
                        <a:t>va</a:t>
                      </a:r>
                      <a:r>
                        <a:rPr lang="en-US" sz="1800" b="0" dirty="0">
                          <a:effectLst/>
                          <a:latin typeface="Times New Roman" charset="0"/>
                          <a:ea typeface="Times New Roman" charset="0"/>
                          <a:cs typeface="Times New Roman" charset="0"/>
                        </a:rPr>
                        <a:t>̀ </a:t>
                      </a:r>
                      <a:r>
                        <a:rPr lang="vi-VN" sz="1800" b="0" dirty="0">
                          <a:effectLst/>
                          <a:latin typeface="Times New Roman" charset="0"/>
                          <a:ea typeface="Times New Roman" charset="0"/>
                          <a:cs typeface="Times New Roman" charset="0"/>
                        </a:rPr>
                        <a:t>Nhập môn </a:t>
                      </a:r>
                      <a:r>
                        <a:rPr lang="en-US" sz="1800" b="0" dirty="0" err="1">
                          <a:effectLst/>
                          <a:latin typeface="Times New Roman" charset="0"/>
                          <a:ea typeface="Times New Roman" charset="0"/>
                          <a:cs typeface="Times New Roman" charset="0"/>
                        </a:rPr>
                        <a:t>quản</a:t>
                      </a:r>
                      <a:r>
                        <a:rPr lang="en-US" sz="1800" b="0" dirty="0">
                          <a:effectLst/>
                          <a:latin typeface="Times New Roman" charset="0"/>
                          <a:ea typeface="Times New Roman" charset="0"/>
                          <a:cs typeface="Times New Roman" charset="0"/>
                        </a:rPr>
                        <a:t> trị </a:t>
                      </a:r>
                      <a:r>
                        <a:rPr lang="en-US" sz="1800" b="0" dirty="0" err="1">
                          <a:effectLst/>
                          <a:latin typeface="Times New Roman" charset="0"/>
                          <a:ea typeface="Times New Roman" charset="0"/>
                          <a:cs typeface="Times New Roman" charset="0"/>
                        </a:rPr>
                        <a:t>kinh</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doanh</a:t>
                      </a:r>
                      <a:endParaRPr lang="en-US" sz="1800" b="0" dirty="0">
                        <a:effectLst/>
                        <a:latin typeface="Times New Roman" charset="0"/>
                        <a:ea typeface="Times New Roman" charset="0"/>
                        <a:cs typeface="Times New Roman" charset="0"/>
                      </a:endParaRPr>
                    </a:p>
                  </a:txBody>
                  <a:tcPr marL="107950" marR="107950" marT="0" marB="0"/>
                </a:tc>
                <a:extLst>
                  <a:ext uri="{0D108BD9-81ED-4DB2-BD59-A6C34878D82A}">
                    <a16:rowId xmlns:a16="http://schemas.microsoft.com/office/drawing/2014/main" val="10000"/>
                  </a:ext>
                </a:extLst>
              </a:tr>
            </a:tbl>
          </a:graphicData>
        </a:graphic>
      </p:graphicFrame>
      <p:sp>
        <p:nvSpPr>
          <p:cNvPr id="5" name="TextBox 4"/>
          <p:cNvSpPr txBox="1"/>
          <p:nvPr/>
        </p:nvSpPr>
        <p:spPr>
          <a:xfrm>
            <a:off x="2492473" y="0"/>
            <a:ext cx="4378974" cy="1323439"/>
          </a:xfrm>
          <a:prstGeom prst="rect">
            <a:avLst/>
          </a:prstGeom>
          <a:noFill/>
        </p:spPr>
        <p:txBody>
          <a:bodyPr wrap="square" rtlCol="0">
            <a:spAutoFit/>
          </a:bodyPr>
          <a:lstStyle/>
          <a:p>
            <a:r>
              <a:rPr lang="vi-VN" sz="1600" b="1" dirty="0"/>
              <a:t>Marcus C. Benini</a:t>
            </a:r>
          </a:p>
          <a:p>
            <a:r>
              <a:rPr lang="vi-VN" sz="1600" b="1" dirty="0"/>
              <a:t>1445 College Avenue</a:t>
            </a:r>
          </a:p>
          <a:p>
            <a:r>
              <a:rPr lang="vi-VN" sz="1600" b="1" dirty="0"/>
              <a:t>Palos Hills, IL 60465</a:t>
            </a:r>
          </a:p>
          <a:p>
            <a:r>
              <a:rPr lang="vi-VN" sz="1600" b="1" dirty="0"/>
              <a:t>705. 555. 4539</a:t>
            </a:r>
          </a:p>
          <a:p>
            <a:r>
              <a:rPr lang="vi-VN" sz="1600" b="1" dirty="0"/>
              <a:t>mbenini@555.com</a:t>
            </a:r>
            <a:endParaRPr lang="en-US" sz="1600" b="1" dirty="0"/>
          </a:p>
        </p:txBody>
      </p:sp>
      <p:sp>
        <p:nvSpPr>
          <p:cNvPr id="6" name="Rounded Rectangular Callout 5"/>
          <p:cNvSpPr/>
          <p:nvPr/>
        </p:nvSpPr>
        <p:spPr>
          <a:xfrm>
            <a:off x="0" y="103239"/>
            <a:ext cx="2389237" cy="1389385"/>
          </a:xfrm>
          <a:prstGeom prst="wedgeRoundRectCallout">
            <a:avLst>
              <a:gd name="adj1" fmla="val 57562"/>
              <a:gd name="adj2" fmla="val 0"/>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err="1">
                <a:solidFill>
                  <a:srgbClr val="002060"/>
                </a:solidFill>
                <a:latin typeface="Times New Roman" charset="0"/>
                <a:ea typeface="Times New Roman" charset="0"/>
                <a:cs typeface="Times New Roman" charset="0"/>
              </a:rPr>
              <a:t>Sư</a:t>
            </a:r>
            <a:r>
              <a:rPr lang="en-US" sz="1600" b="1" dirty="0">
                <a:solidFill>
                  <a:srgbClr val="002060"/>
                </a:solidFill>
                <a:latin typeface="Times New Roman" charset="0"/>
                <a:ea typeface="Times New Roman" charset="0"/>
                <a:cs typeface="Times New Roman" charset="0"/>
              </a:rPr>
              <a:t>̉ </a:t>
            </a:r>
            <a:r>
              <a:rPr lang="en-US" sz="1600" b="1" dirty="0" err="1">
                <a:solidFill>
                  <a:srgbClr val="002060"/>
                </a:solidFill>
                <a:latin typeface="Times New Roman" charset="0"/>
                <a:ea typeface="Times New Roman" charset="0"/>
                <a:cs typeface="Times New Roman" charset="0"/>
              </a:rPr>
              <a:t>dụng</a:t>
            </a:r>
            <a:r>
              <a:rPr lang="en-US" sz="1600" b="1" dirty="0">
                <a:solidFill>
                  <a:srgbClr val="002060"/>
                </a:solidFill>
                <a:latin typeface="Times New Roman" charset="0"/>
                <a:ea typeface="Times New Roman" charset="0"/>
                <a:cs typeface="Times New Roman" charset="0"/>
              </a:rPr>
              <a:t> </a:t>
            </a:r>
            <a:r>
              <a:rPr lang="en-US" sz="1600" b="1" dirty="0" err="1">
                <a:solidFill>
                  <a:srgbClr val="002060"/>
                </a:solidFill>
                <a:latin typeface="Times New Roman" charset="0"/>
                <a:ea typeface="Times New Roman" charset="0"/>
                <a:cs typeface="Times New Roman" charset="0"/>
              </a:rPr>
              <a:t>một</a:t>
            </a:r>
            <a:r>
              <a:rPr lang="en-US" sz="1600" b="1" dirty="0">
                <a:solidFill>
                  <a:srgbClr val="002060"/>
                </a:solidFill>
                <a:latin typeface="Times New Roman" charset="0"/>
                <a:ea typeface="Times New Roman" charset="0"/>
                <a:cs typeface="Times New Roman" charset="0"/>
              </a:rPr>
              <a:t> </a:t>
            </a:r>
            <a:r>
              <a:rPr lang="en-US" sz="1600" b="1" dirty="0" err="1">
                <a:solidFill>
                  <a:srgbClr val="002060"/>
                </a:solidFill>
                <a:latin typeface="Times New Roman" charset="0"/>
                <a:ea typeface="Times New Roman" charset="0"/>
                <a:cs typeface="Times New Roman" charset="0"/>
              </a:rPr>
              <a:t>cách</a:t>
            </a:r>
            <a:r>
              <a:rPr lang="en-US" sz="1600" b="1" dirty="0">
                <a:solidFill>
                  <a:srgbClr val="002060"/>
                </a:solidFill>
                <a:latin typeface="Times New Roman" charset="0"/>
                <a:ea typeface="Times New Roman" charset="0"/>
                <a:cs typeface="Times New Roman" charset="0"/>
              </a:rPr>
              <a:t> </a:t>
            </a:r>
            <a:r>
              <a:rPr lang="en-US" sz="1600" b="1" dirty="0" err="1">
                <a:solidFill>
                  <a:srgbClr val="002060"/>
                </a:solidFill>
                <a:latin typeface="Times New Roman" charset="0"/>
                <a:ea typeface="Times New Roman" charset="0"/>
                <a:cs typeface="Times New Roman" charset="0"/>
              </a:rPr>
              <a:t>bài</a:t>
            </a:r>
            <a:r>
              <a:rPr lang="en-US" sz="1600" b="1" dirty="0">
                <a:solidFill>
                  <a:srgbClr val="002060"/>
                </a:solidFill>
                <a:latin typeface="Times New Roman" charset="0"/>
                <a:ea typeface="Times New Roman" charset="0"/>
                <a:cs typeface="Times New Roman" charset="0"/>
              </a:rPr>
              <a:t> trí </a:t>
            </a:r>
            <a:r>
              <a:rPr lang="en-US" sz="1600" b="1" dirty="0" err="1">
                <a:solidFill>
                  <a:srgbClr val="002060"/>
                </a:solidFill>
                <a:latin typeface="Times New Roman" charset="0"/>
                <a:ea typeface="Times New Roman" charset="0"/>
                <a:cs typeface="Times New Roman" charset="0"/>
              </a:rPr>
              <a:t>đơn</a:t>
            </a:r>
            <a:r>
              <a:rPr lang="en-US" sz="1600" b="1" dirty="0">
                <a:solidFill>
                  <a:srgbClr val="002060"/>
                </a:solidFill>
                <a:latin typeface="Times New Roman" charset="0"/>
                <a:ea typeface="Times New Roman" charset="0"/>
                <a:cs typeface="Times New Roman" charset="0"/>
              </a:rPr>
              <a:t> </a:t>
            </a:r>
            <a:r>
              <a:rPr lang="en-US" sz="1600" b="1" dirty="0" err="1">
                <a:solidFill>
                  <a:srgbClr val="002060"/>
                </a:solidFill>
                <a:latin typeface="Times New Roman" charset="0"/>
                <a:ea typeface="Times New Roman" charset="0"/>
                <a:cs typeface="Times New Roman" charset="0"/>
              </a:rPr>
              <a:t>giản</a:t>
            </a:r>
            <a:r>
              <a:rPr lang="en-US" sz="1600" b="1" dirty="0">
                <a:solidFill>
                  <a:srgbClr val="002060"/>
                </a:solidFill>
                <a:latin typeface="Times New Roman" charset="0"/>
                <a:ea typeface="Times New Roman" charset="0"/>
                <a:cs typeface="Times New Roman" charset="0"/>
              </a:rPr>
              <a:t>, có </a:t>
            </a:r>
            <a:r>
              <a:rPr lang="en-US" sz="1600" b="1" dirty="0" err="1">
                <a:solidFill>
                  <a:srgbClr val="002060"/>
                </a:solidFill>
                <a:latin typeface="Times New Roman" charset="0"/>
                <a:ea typeface="Times New Roman" charset="0"/>
                <a:cs typeface="Times New Roman" charset="0"/>
              </a:rPr>
              <a:t>thông</a:t>
            </a:r>
            <a:r>
              <a:rPr lang="en-US" sz="1600" b="1" dirty="0">
                <a:solidFill>
                  <a:srgbClr val="002060"/>
                </a:solidFill>
                <a:latin typeface="Times New Roman" charset="0"/>
                <a:ea typeface="Times New Roman" charset="0"/>
                <a:cs typeface="Times New Roman" charset="0"/>
              </a:rPr>
              <a:t> tin </a:t>
            </a:r>
            <a:r>
              <a:rPr lang="en-US" sz="1600" b="1" dirty="0" err="1">
                <a:solidFill>
                  <a:srgbClr val="002060"/>
                </a:solidFill>
                <a:latin typeface="Times New Roman" charset="0"/>
                <a:ea typeface="Times New Roman" charset="0"/>
                <a:cs typeface="Times New Roman" charset="0"/>
              </a:rPr>
              <a:t>liên</a:t>
            </a:r>
            <a:r>
              <a:rPr lang="en-US" sz="1600" b="1" dirty="0">
                <a:solidFill>
                  <a:srgbClr val="002060"/>
                </a:solidFill>
                <a:latin typeface="Times New Roman" charset="0"/>
                <a:ea typeface="Times New Roman" charset="0"/>
                <a:cs typeface="Times New Roman" charset="0"/>
              </a:rPr>
              <a:t> </a:t>
            </a:r>
            <a:r>
              <a:rPr lang="en-US" sz="1600" b="1" dirty="0" err="1">
                <a:solidFill>
                  <a:srgbClr val="002060"/>
                </a:solidFill>
                <a:latin typeface="Times New Roman" charset="0"/>
                <a:ea typeface="Times New Roman" charset="0"/>
                <a:cs typeface="Times New Roman" charset="0"/>
              </a:rPr>
              <a:t>hê</a:t>
            </a:r>
            <a:r>
              <a:rPr lang="en-US" sz="1600" b="1" dirty="0">
                <a:solidFill>
                  <a:srgbClr val="002060"/>
                </a:solidFill>
                <a:latin typeface="Times New Roman" charset="0"/>
                <a:ea typeface="Times New Roman" charset="0"/>
                <a:cs typeface="Times New Roman" charset="0"/>
              </a:rPr>
              <a:t>̣ </a:t>
            </a:r>
            <a:r>
              <a:rPr lang="en-US" sz="1600" b="1" dirty="0" err="1">
                <a:solidFill>
                  <a:srgbClr val="002060"/>
                </a:solidFill>
                <a:latin typeface="Times New Roman" charset="0"/>
                <a:ea typeface="Times New Roman" charset="0"/>
                <a:cs typeface="Times New Roman" charset="0"/>
              </a:rPr>
              <a:t>va</a:t>
            </a:r>
            <a:r>
              <a:rPr lang="en-US" sz="1600" b="1" dirty="0">
                <a:solidFill>
                  <a:srgbClr val="002060"/>
                </a:solidFill>
                <a:latin typeface="Times New Roman" charset="0"/>
                <a:ea typeface="Times New Roman" charset="0"/>
                <a:cs typeface="Times New Roman" charset="0"/>
              </a:rPr>
              <a:t>̀ </a:t>
            </a:r>
            <a:r>
              <a:rPr lang="en-US" sz="1600" b="1" dirty="0" err="1">
                <a:solidFill>
                  <a:srgbClr val="002060"/>
                </a:solidFill>
                <a:latin typeface="Times New Roman" charset="0"/>
                <a:ea typeface="Times New Roman" charset="0"/>
                <a:cs typeface="Times New Roman" charset="0"/>
              </a:rPr>
              <a:t>một</a:t>
            </a:r>
            <a:r>
              <a:rPr lang="en-US" sz="1600" b="1" dirty="0">
                <a:solidFill>
                  <a:srgbClr val="002060"/>
                </a:solidFill>
                <a:latin typeface="Times New Roman" charset="0"/>
                <a:ea typeface="Times New Roman" charset="0"/>
                <a:cs typeface="Times New Roman" charset="0"/>
              </a:rPr>
              <a:t> </a:t>
            </a:r>
            <a:r>
              <a:rPr lang="en-US" sz="1600" b="1" dirty="0" err="1">
                <a:solidFill>
                  <a:srgbClr val="002060"/>
                </a:solidFill>
                <a:latin typeface="Times New Roman" charset="0"/>
                <a:ea typeface="Times New Roman" charset="0"/>
                <a:cs typeface="Times New Roman" charset="0"/>
              </a:rPr>
              <a:t>địa</a:t>
            </a:r>
            <a:r>
              <a:rPr lang="en-US" sz="1600" b="1" dirty="0">
                <a:solidFill>
                  <a:srgbClr val="002060"/>
                </a:solidFill>
                <a:latin typeface="Times New Roman" charset="0"/>
                <a:ea typeface="Times New Roman" charset="0"/>
                <a:cs typeface="Times New Roman" charset="0"/>
              </a:rPr>
              <a:t> chỉ email </a:t>
            </a:r>
            <a:r>
              <a:rPr lang="en-US" sz="1600" b="1" dirty="0" err="1">
                <a:solidFill>
                  <a:srgbClr val="002060"/>
                </a:solidFill>
                <a:latin typeface="Times New Roman" charset="0"/>
                <a:ea typeface="Times New Roman" charset="0"/>
                <a:cs typeface="Times New Roman" charset="0"/>
              </a:rPr>
              <a:t>chuyên</a:t>
            </a:r>
            <a:r>
              <a:rPr lang="en-US" sz="1600" b="1" dirty="0">
                <a:solidFill>
                  <a:srgbClr val="002060"/>
                </a:solidFill>
                <a:latin typeface="Times New Roman" charset="0"/>
                <a:ea typeface="Times New Roman" charset="0"/>
                <a:cs typeface="Times New Roman" charset="0"/>
              </a:rPr>
              <a:t> </a:t>
            </a:r>
            <a:r>
              <a:rPr lang="en-US" sz="1600" b="1" dirty="0" err="1">
                <a:solidFill>
                  <a:srgbClr val="002060"/>
                </a:solidFill>
                <a:latin typeface="Times New Roman" charset="0"/>
                <a:ea typeface="Times New Roman" charset="0"/>
                <a:cs typeface="Times New Roman" charset="0"/>
              </a:rPr>
              <a:t>nghiệp</a:t>
            </a:r>
            <a:r>
              <a:rPr lang="en-US" sz="1600" b="1" dirty="0">
                <a:solidFill>
                  <a:srgbClr val="002060"/>
                </a:solidFill>
                <a:latin typeface="Times New Roman" charset="0"/>
                <a:ea typeface="Times New Roman" charset="0"/>
                <a:cs typeface="Times New Roman" charset="0"/>
              </a:rPr>
              <a:t> </a:t>
            </a:r>
          </a:p>
        </p:txBody>
      </p:sp>
      <p:sp>
        <p:nvSpPr>
          <p:cNvPr id="7" name="Rounded Rectangular Callout 6"/>
          <p:cNvSpPr/>
          <p:nvPr/>
        </p:nvSpPr>
        <p:spPr>
          <a:xfrm>
            <a:off x="132735" y="1627095"/>
            <a:ext cx="1467465" cy="2877672"/>
          </a:xfrm>
          <a:prstGeom prst="wedgeRoundRectCallout">
            <a:avLst>
              <a:gd name="adj1" fmla="val 85272"/>
              <a:gd name="adj2" fmla="val -19705"/>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err="1">
                <a:solidFill>
                  <a:srgbClr val="002060"/>
                </a:solidFill>
                <a:latin typeface="Times New Roman" charset="0"/>
                <a:ea typeface="Times New Roman" charset="0"/>
                <a:cs typeface="Times New Roman" charset="0"/>
              </a:rPr>
              <a:t>Bắt</a:t>
            </a:r>
            <a:r>
              <a:rPr lang="en-US" sz="1600" b="1" dirty="0">
                <a:solidFill>
                  <a:srgbClr val="002060"/>
                </a:solidFill>
                <a:latin typeface="Times New Roman" charset="0"/>
                <a:ea typeface="Times New Roman" charset="0"/>
                <a:cs typeface="Times New Roman" charset="0"/>
              </a:rPr>
              <a:t> </a:t>
            </a:r>
            <a:r>
              <a:rPr lang="en-US" sz="1600" b="1" dirty="0" err="1">
                <a:solidFill>
                  <a:srgbClr val="002060"/>
                </a:solidFill>
                <a:latin typeface="Times New Roman" charset="0"/>
                <a:ea typeface="Times New Roman" charset="0"/>
                <a:cs typeface="Times New Roman" charset="0"/>
              </a:rPr>
              <a:t>đàu</a:t>
            </a:r>
            <a:r>
              <a:rPr lang="en-US" sz="1600" b="1" dirty="0">
                <a:solidFill>
                  <a:srgbClr val="002060"/>
                </a:solidFill>
                <a:latin typeface="Times New Roman" charset="0"/>
                <a:ea typeface="Times New Roman" charset="0"/>
                <a:cs typeface="Times New Roman" charset="0"/>
              </a:rPr>
              <a:t> </a:t>
            </a:r>
            <a:r>
              <a:rPr lang="en-US" sz="1600" b="1" dirty="0" err="1">
                <a:solidFill>
                  <a:srgbClr val="002060"/>
                </a:solidFill>
                <a:latin typeface="Times New Roman" charset="0"/>
                <a:ea typeface="Times New Roman" charset="0"/>
                <a:cs typeface="Times New Roman" charset="0"/>
              </a:rPr>
              <a:t>với</a:t>
            </a:r>
            <a:r>
              <a:rPr lang="en-US" sz="1600" b="1" dirty="0">
                <a:solidFill>
                  <a:srgbClr val="002060"/>
                </a:solidFill>
                <a:latin typeface="Times New Roman" charset="0"/>
                <a:ea typeface="Times New Roman" charset="0"/>
                <a:cs typeface="Times New Roman" charset="0"/>
              </a:rPr>
              <a:t> </a:t>
            </a:r>
            <a:r>
              <a:rPr lang="en-US" sz="1600" b="1" dirty="0" err="1">
                <a:solidFill>
                  <a:srgbClr val="002060"/>
                </a:solidFill>
                <a:latin typeface="Times New Roman" charset="0"/>
                <a:ea typeface="Times New Roman" charset="0"/>
                <a:cs typeface="Times New Roman" charset="0"/>
              </a:rPr>
              <a:t>nền</a:t>
            </a:r>
            <a:r>
              <a:rPr lang="en-US" sz="1600" b="1" dirty="0">
                <a:solidFill>
                  <a:srgbClr val="002060"/>
                </a:solidFill>
                <a:latin typeface="Times New Roman" charset="0"/>
                <a:ea typeface="Times New Roman" charset="0"/>
                <a:cs typeface="Times New Roman" charset="0"/>
              </a:rPr>
              <a:t> </a:t>
            </a:r>
            <a:r>
              <a:rPr lang="en-US" sz="1600" b="1" dirty="0" err="1">
                <a:solidFill>
                  <a:srgbClr val="002060"/>
                </a:solidFill>
                <a:latin typeface="Times New Roman" charset="0"/>
                <a:ea typeface="Times New Roman" charset="0"/>
                <a:cs typeface="Times New Roman" charset="0"/>
              </a:rPr>
              <a:t>tảng</a:t>
            </a:r>
            <a:r>
              <a:rPr lang="en-US" sz="1600" b="1" dirty="0">
                <a:solidFill>
                  <a:srgbClr val="002060"/>
                </a:solidFill>
                <a:latin typeface="Times New Roman" charset="0"/>
                <a:ea typeface="Times New Roman" charset="0"/>
                <a:cs typeface="Times New Roman" charset="0"/>
              </a:rPr>
              <a:t> </a:t>
            </a:r>
            <a:r>
              <a:rPr lang="en-US" sz="1600" b="1" dirty="0" err="1">
                <a:solidFill>
                  <a:srgbClr val="002060"/>
                </a:solidFill>
                <a:latin typeface="Times New Roman" charset="0"/>
                <a:ea typeface="Times New Roman" charset="0"/>
                <a:cs typeface="Times New Roman" charset="0"/>
              </a:rPr>
              <a:t>học</a:t>
            </a:r>
            <a:r>
              <a:rPr lang="en-US" sz="1600" b="1" dirty="0">
                <a:solidFill>
                  <a:srgbClr val="002060"/>
                </a:solidFill>
                <a:latin typeface="Times New Roman" charset="0"/>
                <a:ea typeface="Times New Roman" charset="0"/>
                <a:cs typeface="Times New Roman" charset="0"/>
              </a:rPr>
              <a:t> </a:t>
            </a:r>
            <a:r>
              <a:rPr lang="en-US" sz="1600" b="1" dirty="0" err="1">
                <a:solidFill>
                  <a:srgbClr val="002060"/>
                </a:solidFill>
                <a:latin typeface="Times New Roman" charset="0"/>
                <a:ea typeface="Times New Roman" charset="0"/>
                <a:cs typeface="Times New Roman" charset="0"/>
              </a:rPr>
              <a:t>vấn</a:t>
            </a:r>
            <a:r>
              <a:rPr lang="en-US" sz="1600" b="1" dirty="0">
                <a:solidFill>
                  <a:srgbClr val="002060"/>
                </a:solidFill>
                <a:latin typeface="Times New Roman" charset="0"/>
                <a:ea typeface="Times New Roman" charset="0"/>
                <a:cs typeface="Times New Roman" charset="0"/>
              </a:rPr>
              <a:t> </a:t>
            </a:r>
            <a:r>
              <a:rPr lang="en-US" sz="1600" b="1" dirty="0" err="1">
                <a:solidFill>
                  <a:srgbClr val="002060"/>
                </a:solidFill>
                <a:latin typeface="Times New Roman" charset="0"/>
                <a:ea typeface="Times New Roman" charset="0"/>
                <a:cs typeface="Times New Roman" charset="0"/>
              </a:rPr>
              <a:t>phu</a:t>
            </a:r>
            <a:r>
              <a:rPr lang="en-US" sz="1600" b="1" dirty="0">
                <a:solidFill>
                  <a:srgbClr val="002060"/>
                </a:solidFill>
                <a:latin typeface="Times New Roman" charset="0"/>
                <a:ea typeface="Times New Roman" charset="0"/>
                <a:cs typeface="Times New Roman" charset="0"/>
              </a:rPr>
              <a:t>̀ </a:t>
            </a:r>
            <a:r>
              <a:rPr lang="en-US" sz="1600" b="1" dirty="0" err="1">
                <a:solidFill>
                  <a:srgbClr val="002060"/>
                </a:solidFill>
                <a:latin typeface="Times New Roman" charset="0"/>
                <a:ea typeface="Times New Roman" charset="0"/>
                <a:cs typeface="Times New Roman" charset="0"/>
              </a:rPr>
              <a:t>hợp</a:t>
            </a:r>
            <a:r>
              <a:rPr lang="en-US" sz="1600" b="1" dirty="0">
                <a:solidFill>
                  <a:srgbClr val="002060"/>
                </a:solidFill>
                <a:latin typeface="Times New Roman" charset="0"/>
                <a:ea typeface="Times New Roman" charset="0"/>
                <a:cs typeface="Times New Roman" charset="0"/>
              </a:rPr>
              <a:t> </a:t>
            </a:r>
            <a:r>
              <a:rPr lang="en-US" sz="1600" b="1" dirty="0" err="1">
                <a:solidFill>
                  <a:srgbClr val="002060"/>
                </a:solidFill>
                <a:latin typeface="Times New Roman" charset="0"/>
                <a:ea typeface="Times New Roman" charset="0"/>
                <a:cs typeface="Times New Roman" charset="0"/>
              </a:rPr>
              <a:t>với</a:t>
            </a:r>
            <a:r>
              <a:rPr lang="en-US" sz="1600" b="1" dirty="0">
                <a:solidFill>
                  <a:srgbClr val="002060"/>
                </a:solidFill>
                <a:latin typeface="Times New Roman" charset="0"/>
                <a:ea typeface="Times New Roman" charset="0"/>
                <a:cs typeface="Times New Roman" charset="0"/>
              </a:rPr>
              <a:t> SV </a:t>
            </a:r>
            <a:r>
              <a:rPr lang="en-US" sz="1600" b="1" dirty="0" err="1">
                <a:solidFill>
                  <a:srgbClr val="002060"/>
                </a:solidFill>
                <a:latin typeface="Times New Roman" charset="0"/>
                <a:ea typeface="Times New Roman" charset="0"/>
                <a:cs typeface="Times New Roman" charset="0"/>
              </a:rPr>
              <a:t>mới</a:t>
            </a:r>
            <a:r>
              <a:rPr lang="en-US" sz="1600" b="1" dirty="0">
                <a:solidFill>
                  <a:srgbClr val="002060"/>
                </a:solidFill>
                <a:latin typeface="Times New Roman" charset="0"/>
                <a:ea typeface="Times New Roman" charset="0"/>
                <a:cs typeface="Times New Roman" charset="0"/>
              </a:rPr>
              <a:t> </a:t>
            </a:r>
            <a:r>
              <a:rPr lang="en-US" sz="1600" b="1" dirty="0" err="1">
                <a:solidFill>
                  <a:srgbClr val="002060"/>
                </a:solidFill>
                <a:latin typeface="Times New Roman" charset="0"/>
                <a:ea typeface="Times New Roman" charset="0"/>
                <a:cs typeface="Times New Roman" charset="0"/>
              </a:rPr>
              <a:t>tốt</a:t>
            </a:r>
            <a:r>
              <a:rPr lang="en-US" sz="1600" b="1" dirty="0">
                <a:solidFill>
                  <a:srgbClr val="002060"/>
                </a:solidFill>
                <a:latin typeface="Times New Roman" charset="0"/>
                <a:ea typeface="Times New Roman" charset="0"/>
                <a:cs typeface="Times New Roman" charset="0"/>
              </a:rPr>
              <a:t> </a:t>
            </a:r>
            <a:r>
              <a:rPr lang="en-US" sz="1600" b="1" dirty="0" err="1">
                <a:solidFill>
                  <a:srgbClr val="002060"/>
                </a:solidFill>
                <a:latin typeface="Times New Roman" charset="0"/>
                <a:ea typeface="Times New Roman" charset="0"/>
                <a:cs typeface="Times New Roman" charset="0"/>
              </a:rPr>
              <a:t>nghiệp</a:t>
            </a:r>
            <a:r>
              <a:rPr lang="en-US" sz="1600" b="1" dirty="0">
                <a:solidFill>
                  <a:srgbClr val="002060"/>
                </a:solidFill>
                <a:latin typeface="Times New Roman" charset="0"/>
                <a:ea typeface="Times New Roman" charset="0"/>
                <a:cs typeface="Times New Roman" charset="0"/>
              </a:rPr>
              <a:t> </a:t>
            </a:r>
          </a:p>
        </p:txBody>
      </p:sp>
    </p:spTree>
    <p:extLst>
      <p:ext uri="{BB962C8B-B14F-4D97-AF65-F5344CB8AC3E}">
        <p14:creationId xmlns:p14="http://schemas.microsoft.com/office/powerpoint/2010/main" val="12109954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96731496"/>
              </p:ext>
            </p:extLst>
          </p:nvPr>
        </p:nvGraphicFramePr>
        <p:xfrm>
          <a:off x="1725561" y="42832"/>
          <a:ext cx="7418437" cy="4122420"/>
        </p:xfrm>
        <a:graphic>
          <a:graphicData uri="http://schemas.openxmlformats.org/drawingml/2006/table">
            <a:tbl>
              <a:tblPr>
                <a:tableStyleId>{5C22544A-7EE6-4342-B048-85BDC9FD1C3A}</a:tableStyleId>
              </a:tblPr>
              <a:tblGrid>
                <a:gridCol w="7418437">
                  <a:extLst>
                    <a:ext uri="{9D8B030D-6E8A-4147-A177-3AD203B41FA5}">
                      <a16:colId xmlns:a16="http://schemas.microsoft.com/office/drawing/2014/main" val="20000"/>
                    </a:ext>
                  </a:extLst>
                </a:gridCol>
              </a:tblGrid>
              <a:tr h="2800943">
                <a:tc>
                  <a:txBody>
                    <a:bodyPr/>
                    <a:lstStyle/>
                    <a:p>
                      <a:pPr marL="0" marR="0" algn="l">
                        <a:lnSpc>
                          <a:spcPct val="115000"/>
                        </a:lnSpc>
                        <a:spcBef>
                          <a:spcPts val="0"/>
                        </a:spcBef>
                        <a:spcAft>
                          <a:spcPts val="0"/>
                        </a:spcAft>
                      </a:pPr>
                      <a:r>
                        <a:rPr lang="en-US" sz="1800" b="0" dirty="0">
                          <a:effectLst/>
                          <a:latin typeface="Times New Roman" charset="0"/>
                          <a:ea typeface="Times New Roman" charset="0"/>
                          <a:cs typeface="Times New Roman" charset="0"/>
                        </a:rPr>
                        <a:t>VIỆC LÀM</a:t>
                      </a:r>
                    </a:p>
                    <a:p>
                      <a:pPr marL="0" marR="0" algn="l">
                        <a:lnSpc>
                          <a:spcPct val="115000"/>
                        </a:lnSpc>
                        <a:spcBef>
                          <a:spcPts val="0"/>
                        </a:spcBef>
                        <a:spcAft>
                          <a:spcPts val="0"/>
                        </a:spcAft>
                      </a:pPr>
                      <a:r>
                        <a:rPr lang="en-US" sz="1800" b="0" i="1" dirty="0" err="1">
                          <a:effectLst/>
                          <a:latin typeface="Times New Roman" charset="0"/>
                          <a:ea typeface="Times New Roman" charset="0"/>
                          <a:cs typeface="Times New Roman" charset="0"/>
                        </a:rPr>
                        <a:t>Morain</a:t>
                      </a:r>
                      <a:r>
                        <a:rPr lang="en-US" sz="1800" b="0" i="1" dirty="0">
                          <a:effectLst/>
                          <a:latin typeface="Times New Roman" charset="0"/>
                          <a:ea typeface="Times New Roman" charset="0"/>
                          <a:cs typeface="Times New Roman" charset="0"/>
                        </a:rPr>
                        <a:t> Valley Community College</a:t>
                      </a:r>
                    </a:p>
                    <a:p>
                      <a:pPr marL="0" marR="0" algn="l">
                        <a:lnSpc>
                          <a:spcPct val="115000"/>
                        </a:lnSpc>
                        <a:spcBef>
                          <a:spcPts val="0"/>
                        </a:spcBef>
                        <a:spcAft>
                          <a:spcPts val="0"/>
                        </a:spcAft>
                      </a:pPr>
                      <a:r>
                        <a:rPr lang="en-US" sz="1800" b="1" i="1" dirty="0" err="1">
                          <a:effectLst/>
                          <a:latin typeface="Times New Roman" charset="0"/>
                          <a:ea typeface="Times New Roman" charset="0"/>
                          <a:cs typeface="Times New Roman" charset="0"/>
                        </a:rPr>
                        <a:t>Trơ</a:t>
                      </a:r>
                      <a:r>
                        <a:rPr lang="en-US" sz="1800" b="1" i="1" dirty="0">
                          <a:effectLst/>
                          <a:latin typeface="Times New Roman" charset="0"/>
                          <a:ea typeface="Times New Roman" charset="0"/>
                          <a:cs typeface="Times New Roman" charset="0"/>
                        </a:rPr>
                        <a:t>̣ </a:t>
                      </a:r>
                      <a:r>
                        <a:rPr lang="en-US" sz="1800" b="1" i="1" dirty="0" err="1">
                          <a:effectLst/>
                          <a:latin typeface="Times New Roman" charset="0"/>
                          <a:ea typeface="Times New Roman" charset="0"/>
                          <a:cs typeface="Times New Roman" charset="0"/>
                        </a:rPr>
                        <a:t>ly</a:t>
                      </a:r>
                      <a:r>
                        <a:rPr lang="en-US" sz="1800" b="1" i="1" dirty="0">
                          <a:effectLst/>
                          <a:latin typeface="Times New Roman" charset="0"/>
                          <a:ea typeface="Times New Roman" charset="0"/>
                          <a:cs typeface="Times New Roman" charset="0"/>
                        </a:rPr>
                        <a:t>́ </a:t>
                      </a:r>
                      <a:r>
                        <a:rPr lang="en-US" sz="1800" b="1" i="1" dirty="0" err="1">
                          <a:effectLst/>
                          <a:latin typeface="Times New Roman" charset="0"/>
                          <a:ea typeface="Times New Roman" charset="0"/>
                          <a:cs typeface="Times New Roman" charset="0"/>
                        </a:rPr>
                        <a:t>giảng</a:t>
                      </a:r>
                      <a:r>
                        <a:rPr lang="en-US" sz="1800" b="1" i="1" dirty="0">
                          <a:effectLst/>
                          <a:latin typeface="Times New Roman" charset="0"/>
                          <a:ea typeface="Times New Roman" charset="0"/>
                          <a:cs typeface="Times New Roman" charset="0"/>
                        </a:rPr>
                        <a:t> </a:t>
                      </a:r>
                      <a:r>
                        <a:rPr lang="en-US" sz="1800" b="1" i="1" dirty="0" err="1">
                          <a:effectLst/>
                          <a:latin typeface="Times New Roman" charset="0"/>
                          <a:ea typeface="Times New Roman" charset="0"/>
                          <a:cs typeface="Times New Roman" charset="0"/>
                        </a:rPr>
                        <a:t>dạy</a:t>
                      </a:r>
                      <a:r>
                        <a:rPr lang="en-US" sz="1800" b="1" i="1" dirty="0">
                          <a:effectLst/>
                          <a:latin typeface="Times New Roman" charset="0"/>
                          <a:ea typeface="Times New Roman" charset="0"/>
                          <a:cs typeface="Times New Roman" charset="0"/>
                        </a:rPr>
                        <a:t>, </a:t>
                      </a:r>
                      <a:r>
                        <a:rPr lang="en-US" sz="1800" b="1" i="1" dirty="0" err="1">
                          <a:effectLst/>
                          <a:latin typeface="Times New Roman" charset="0"/>
                          <a:ea typeface="Times New Roman" charset="0"/>
                          <a:cs typeface="Times New Roman" charset="0"/>
                        </a:rPr>
                        <a:t>ứng</a:t>
                      </a:r>
                      <a:r>
                        <a:rPr lang="en-US" sz="1800" b="1" i="1" dirty="0">
                          <a:effectLst/>
                          <a:latin typeface="Times New Roman" charset="0"/>
                          <a:ea typeface="Times New Roman" charset="0"/>
                          <a:cs typeface="Times New Roman" charset="0"/>
                        </a:rPr>
                        <a:t> </a:t>
                      </a:r>
                      <a:r>
                        <a:rPr lang="en-US" sz="1800" b="1" i="1" dirty="0" err="1">
                          <a:effectLst/>
                          <a:latin typeface="Times New Roman" charset="0"/>
                          <a:ea typeface="Times New Roman" charset="0"/>
                          <a:cs typeface="Times New Roman" charset="0"/>
                        </a:rPr>
                        <a:t>dụng</a:t>
                      </a:r>
                      <a:r>
                        <a:rPr lang="en-US" sz="1800" b="1" i="1" dirty="0">
                          <a:effectLst/>
                          <a:latin typeface="Times New Roman" charset="0"/>
                          <a:ea typeface="Times New Roman" charset="0"/>
                          <a:cs typeface="Times New Roman" charset="0"/>
                        </a:rPr>
                        <a:t> tin </a:t>
                      </a:r>
                      <a:r>
                        <a:rPr lang="en-US" sz="1800" b="1" i="1" dirty="0" err="1">
                          <a:effectLst/>
                          <a:latin typeface="Times New Roman" charset="0"/>
                          <a:ea typeface="Times New Roman" charset="0"/>
                          <a:cs typeface="Times New Roman" charset="0"/>
                        </a:rPr>
                        <a:t>học</a:t>
                      </a:r>
                      <a:r>
                        <a:rPr lang="en-US" sz="1800" b="1" i="1" dirty="0">
                          <a:effectLst/>
                          <a:latin typeface="Times New Roman" charset="0"/>
                          <a:ea typeface="Times New Roman" charset="0"/>
                          <a:cs typeface="Times New Roman" charset="0"/>
                        </a:rPr>
                        <a:t> </a:t>
                      </a:r>
                      <a:r>
                        <a:rPr lang="en-US" sz="1800" b="1" i="1" dirty="0" err="1">
                          <a:effectLst/>
                          <a:latin typeface="Times New Roman" charset="0"/>
                          <a:ea typeface="Times New Roman" charset="0"/>
                          <a:cs typeface="Times New Roman" charset="0"/>
                        </a:rPr>
                        <a:t>vào</a:t>
                      </a:r>
                      <a:r>
                        <a:rPr lang="en-US" sz="1800" b="1" i="1" dirty="0">
                          <a:effectLst/>
                          <a:latin typeface="Times New Roman" charset="0"/>
                          <a:ea typeface="Times New Roman" charset="0"/>
                          <a:cs typeface="Times New Roman" charset="0"/>
                        </a:rPr>
                        <a:t> </a:t>
                      </a:r>
                      <a:r>
                        <a:rPr lang="en-US" sz="1800" b="1" i="1" dirty="0" err="1">
                          <a:effectLst/>
                          <a:latin typeface="Times New Roman" charset="0"/>
                          <a:ea typeface="Times New Roman" charset="0"/>
                          <a:cs typeface="Times New Roman" charset="0"/>
                        </a:rPr>
                        <a:t>kê</a:t>
                      </a:r>
                      <a:r>
                        <a:rPr lang="en-US" sz="1800" b="1" i="1" dirty="0">
                          <a:effectLst/>
                          <a:latin typeface="Times New Roman" charset="0"/>
                          <a:ea typeface="Times New Roman" charset="0"/>
                          <a:cs typeface="Times New Roman" charset="0"/>
                        </a:rPr>
                        <a:t>́ </a:t>
                      </a:r>
                      <a:r>
                        <a:rPr lang="en-US" sz="1800" b="1" i="1" dirty="0" err="1">
                          <a:effectLst/>
                          <a:latin typeface="Times New Roman" charset="0"/>
                          <a:ea typeface="Times New Roman" charset="0"/>
                          <a:cs typeface="Times New Roman" charset="0"/>
                        </a:rPr>
                        <a:t>toán</a:t>
                      </a:r>
                      <a:r>
                        <a:rPr lang="en-US" sz="1800" b="1" i="1" dirty="0">
                          <a:effectLst/>
                          <a:latin typeface="Times New Roman" charset="0"/>
                          <a:ea typeface="Times New Roman" charset="0"/>
                          <a:cs typeface="Times New Roman" charset="0"/>
                        </a:rPr>
                        <a:t>, 2014-nay</a:t>
                      </a:r>
                    </a:p>
                    <a:p>
                      <a:pPr marL="342900" marR="0" lvl="0" indent="-342900" algn="l">
                        <a:spcBef>
                          <a:spcPts val="0"/>
                        </a:spcBef>
                        <a:spcAft>
                          <a:spcPts val="0"/>
                        </a:spcAft>
                        <a:buFont typeface="Arial" charset="0"/>
                        <a:buChar char="•"/>
                      </a:pPr>
                      <a:r>
                        <a:rPr lang="en-US" sz="1800" b="0" dirty="0" err="1">
                          <a:effectLst/>
                          <a:latin typeface="Times New Roman" charset="0"/>
                          <a:ea typeface="Times New Roman" charset="0"/>
                          <a:cs typeface="Times New Roman" charset="0"/>
                        </a:rPr>
                        <a:t>Hô</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trơ</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giáo</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sư</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phân</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loại</a:t>
                      </a:r>
                      <a:r>
                        <a:rPr lang="en-US" sz="1800" b="0" dirty="0">
                          <a:effectLst/>
                          <a:latin typeface="Times New Roman" charset="0"/>
                          <a:ea typeface="Times New Roman" charset="0"/>
                          <a:cs typeface="Times New Roman" charset="0"/>
                        </a:rPr>
                        <a:t> 150 </a:t>
                      </a:r>
                      <a:r>
                        <a:rPr lang="en-US" sz="1800" b="0" dirty="0" err="1">
                          <a:effectLst/>
                          <a:latin typeface="Times New Roman" charset="0"/>
                          <a:ea typeface="Times New Roman" charset="0"/>
                          <a:cs typeface="Times New Roman" charset="0"/>
                        </a:rPr>
                        <a:t>bài</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thuyết</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trình</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mỗi</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ky</a:t>
                      </a:r>
                      <a:r>
                        <a:rPr lang="en-US" sz="1800" b="0" dirty="0">
                          <a:effectLst/>
                          <a:latin typeface="Times New Roman" charset="0"/>
                          <a:ea typeface="Times New Roman" charset="0"/>
                          <a:cs typeface="Times New Roman" charset="0"/>
                        </a:rPr>
                        <a:t>̀</a:t>
                      </a:r>
                    </a:p>
                    <a:p>
                      <a:pPr marL="342900" marR="0" lvl="0" indent="-342900" algn="l">
                        <a:spcBef>
                          <a:spcPts val="0"/>
                        </a:spcBef>
                        <a:spcAft>
                          <a:spcPts val="0"/>
                        </a:spcAft>
                        <a:buFont typeface="Arial" charset="0"/>
                        <a:buChar char="•"/>
                      </a:pPr>
                      <a:r>
                        <a:rPr lang="en-US" sz="1800" b="0" dirty="0" err="1">
                          <a:effectLst/>
                          <a:latin typeface="Times New Roman" charset="0"/>
                          <a:ea typeface="Times New Roman" charset="0"/>
                          <a:cs typeface="Times New Roman" charset="0"/>
                        </a:rPr>
                        <a:t>Lên</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lịch</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gặp</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tại</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văn</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phòng</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đối</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với</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sinh</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viên</a:t>
                      </a:r>
                      <a:endParaRPr lang="en-US" sz="1800" b="0" dirty="0">
                        <a:effectLst/>
                        <a:latin typeface="Times New Roman" charset="0"/>
                        <a:ea typeface="Times New Roman" charset="0"/>
                        <a:cs typeface="Times New Roman" charset="0"/>
                      </a:endParaRPr>
                    </a:p>
                    <a:p>
                      <a:pPr marL="342900" marR="0" lvl="0" indent="-342900" algn="l">
                        <a:spcBef>
                          <a:spcPts val="0"/>
                        </a:spcBef>
                        <a:spcAft>
                          <a:spcPts val="0"/>
                        </a:spcAft>
                        <a:buFont typeface="Arial" charset="0"/>
                        <a:buChar char="•"/>
                      </a:pPr>
                      <a:r>
                        <a:rPr lang="en-US" sz="1800" b="0" dirty="0" err="1">
                          <a:effectLst/>
                          <a:latin typeface="Times New Roman" charset="0"/>
                          <a:ea typeface="Times New Roman" charset="0"/>
                          <a:cs typeface="Times New Roman" charset="0"/>
                        </a:rPr>
                        <a:t>Giúp</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đơ</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sinh</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viên</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gặp</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những</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kho</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khăn</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trong</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khóa</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học</a:t>
                      </a:r>
                      <a:endParaRPr lang="en-US" sz="1800" b="0" dirty="0">
                        <a:effectLst/>
                        <a:latin typeface="Times New Roman" charset="0"/>
                        <a:ea typeface="Times New Roman" charset="0"/>
                        <a:cs typeface="Times New Roman" charset="0"/>
                      </a:endParaRPr>
                    </a:p>
                    <a:p>
                      <a:pPr marL="0" marR="0" algn="l">
                        <a:lnSpc>
                          <a:spcPct val="115000"/>
                        </a:lnSpc>
                        <a:spcBef>
                          <a:spcPts val="600"/>
                        </a:spcBef>
                        <a:spcAft>
                          <a:spcPts val="0"/>
                        </a:spcAft>
                      </a:pPr>
                      <a:r>
                        <a:rPr lang="vi-VN" sz="1800" b="0" i="1" dirty="0">
                          <a:effectLst/>
                          <a:latin typeface="Times New Roman" charset="0"/>
                          <a:ea typeface="Times New Roman" charset="0"/>
                          <a:cs typeface="Times New Roman" charset="0"/>
                        </a:rPr>
                        <a:t>Lakewatch Apartments</a:t>
                      </a:r>
                      <a:endParaRPr lang="en-US" sz="1800" b="0" i="1" dirty="0">
                        <a:effectLst/>
                        <a:latin typeface="Times New Roman" charset="0"/>
                        <a:ea typeface="Times New Roman" charset="0"/>
                        <a:cs typeface="Times New Roman" charset="0"/>
                      </a:endParaRPr>
                    </a:p>
                    <a:p>
                      <a:pPr marL="0" marR="0" algn="l">
                        <a:lnSpc>
                          <a:spcPct val="115000"/>
                        </a:lnSpc>
                        <a:spcBef>
                          <a:spcPts val="0"/>
                        </a:spcBef>
                        <a:spcAft>
                          <a:spcPts val="0"/>
                        </a:spcAft>
                      </a:pPr>
                      <a:r>
                        <a:rPr lang="en-US" sz="1800" b="1" i="1" dirty="0" err="1">
                          <a:effectLst/>
                          <a:latin typeface="Times New Roman" charset="0"/>
                          <a:ea typeface="Times New Roman" charset="0"/>
                          <a:cs typeface="Times New Roman" charset="0"/>
                        </a:rPr>
                        <a:t>Kê</a:t>
                      </a:r>
                      <a:r>
                        <a:rPr lang="en-US" sz="1800" b="1" i="1" dirty="0">
                          <a:effectLst/>
                          <a:latin typeface="Times New Roman" charset="0"/>
                          <a:ea typeface="Times New Roman" charset="0"/>
                          <a:cs typeface="Times New Roman" charset="0"/>
                        </a:rPr>
                        <a:t>́ </a:t>
                      </a:r>
                      <a:r>
                        <a:rPr lang="en-US" sz="1800" b="1" i="1" dirty="0" err="1">
                          <a:effectLst/>
                          <a:latin typeface="Times New Roman" charset="0"/>
                          <a:ea typeface="Times New Roman" charset="0"/>
                          <a:cs typeface="Times New Roman" charset="0"/>
                        </a:rPr>
                        <a:t>toán</a:t>
                      </a:r>
                      <a:r>
                        <a:rPr lang="en-US" sz="1800" b="1" i="1" dirty="0">
                          <a:effectLst/>
                          <a:latin typeface="Times New Roman" charset="0"/>
                          <a:ea typeface="Times New Roman" charset="0"/>
                          <a:cs typeface="Times New Roman" charset="0"/>
                        </a:rPr>
                        <a:t> </a:t>
                      </a:r>
                      <a:r>
                        <a:rPr lang="en-US" sz="1800" b="1" i="1" dirty="0" err="1">
                          <a:effectLst/>
                          <a:latin typeface="Times New Roman" charset="0"/>
                          <a:ea typeface="Times New Roman" charset="0"/>
                          <a:cs typeface="Times New Roman" charset="0"/>
                        </a:rPr>
                        <a:t>bất</a:t>
                      </a:r>
                      <a:r>
                        <a:rPr lang="en-US" sz="1800" b="1" i="1" dirty="0">
                          <a:effectLst/>
                          <a:latin typeface="Times New Roman" charset="0"/>
                          <a:ea typeface="Times New Roman" charset="0"/>
                          <a:cs typeface="Times New Roman" charset="0"/>
                        </a:rPr>
                        <a:t> </a:t>
                      </a:r>
                      <a:r>
                        <a:rPr lang="en-US" sz="1800" b="1" i="1" dirty="0" err="1">
                          <a:effectLst/>
                          <a:latin typeface="Times New Roman" charset="0"/>
                          <a:ea typeface="Times New Roman" charset="0"/>
                          <a:cs typeface="Times New Roman" charset="0"/>
                        </a:rPr>
                        <a:t>động</a:t>
                      </a:r>
                      <a:r>
                        <a:rPr lang="en-US" sz="1800" b="1" i="1" dirty="0">
                          <a:effectLst/>
                          <a:latin typeface="Times New Roman" charset="0"/>
                          <a:ea typeface="Times New Roman" charset="0"/>
                          <a:cs typeface="Times New Roman" charset="0"/>
                        </a:rPr>
                        <a:t> </a:t>
                      </a:r>
                      <a:r>
                        <a:rPr lang="en-US" sz="1800" b="1" i="1" dirty="0" err="1">
                          <a:effectLst/>
                          <a:latin typeface="Times New Roman" charset="0"/>
                          <a:ea typeface="Times New Roman" charset="0"/>
                          <a:cs typeface="Times New Roman" charset="0"/>
                        </a:rPr>
                        <a:t>sản</a:t>
                      </a:r>
                      <a:r>
                        <a:rPr lang="en-US" sz="1800" b="1" i="1" dirty="0">
                          <a:effectLst/>
                          <a:latin typeface="Times New Roman" charset="0"/>
                          <a:ea typeface="Times New Roman" charset="0"/>
                          <a:cs typeface="Times New Roman" charset="0"/>
                        </a:rPr>
                        <a:t>, 2012-2015</a:t>
                      </a:r>
                    </a:p>
                    <a:p>
                      <a:pPr marL="342900" marR="0" lvl="0" indent="-342900" algn="l">
                        <a:spcBef>
                          <a:spcPts val="0"/>
                        </a:spcBef>
                        <a:spcAft>
                          <a:spcPts val="0"/>
                        </a:spcAft>
                        <a:buFont typeface="Symbol" charset="2"/>
                        <a:buChar char=""/>
                      </a:pPr>
                      <a:r>
                        <a:rPr lang="en-US" sz="1800" b="0" dirty="0" err="1">
                          <a:effectLst/>
                          <a:latin typeface="Times New Roman" charset="0"/>
                          <a:ea typeface="Times New Roman" charset="0"/>
                          <a:cs typeface="Times New Roman" charset="0"/>
                        </a:rPr>
                        <a:t>Xư</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ly</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tất</a:t>
                      </a:r>
                      <a:r>
                        <a:rPr lang="en-US" sz="1800" b="0" dirty="0">
                          <a:effectLst/>
                          <a:latin typeface="Times New Roman" charset="0"/>
                          <a:ea typeface="Times New Roman" charset="0"/>
                          <a:cs typeface="Times New Roman" charset="0"/>
                        </a:rPr>
                        <a:t> cả </a:t>
                      </a:r>
                      <a:r>
                        <a:rPr lang="en-US" sz="1800" b="0" dirty="0" err="1">
                          <a:effectLst/>
                          <a:latin typeface="Times New Roman" charset="0"/>
                          <a:ea typeface="Times New Roman" charset="0"/>
                          <a:cs typeface="Times New Roman" charset="0"/>
                        </a:rPr>
                        <a:t>các</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khoản</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phải</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tra</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thuê</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những</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món</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nơ</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va</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các</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hóa</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đơn</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hàng</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tháng</a:t>
                      </a:r>
                      <a:endParaRPr lang="en-US" sz="1800" b="0" dirty="0">
                        <a:effectLst/>
                        <a:latin typeface="Times New Roman" charset="0"/>
                        <a:ea typeface="Times New Roman" charset="0"/>
                        <a:cs typeface="Times New Roman" charset="0"/>
                      </a:endParaRPr>
                    </a:p>
                    <a:p>
                      <a:pPr marL="342900" marR="0" lvl="0" indent="-342900" algn="l">
                        <a:spcBef>
                          <a:spcPts val="0"/>
                        </a:spcBef>
                        <a:spcAft>
                          <a:spcPts val="0"/>
                        </a:spcAft>
                        <a:buFont typeface="Symbol" charset="2"/>
                        <a:buChar char=""/>
                      </a:pPr>
                      <a:r>
                        <a:rPr lang="en-US" sz="1800" b="0" dirty="0" err="1">
                          <a:effectLst/>
                          <a:latin typeface="Times New Roman" charset="0"/>
                          <a:ea typeface="Times New Roman" charset="0"/>
                          <a:cs typeface="Times New Roman" charset="0"/>
                        </a:rPr>
                        <a:t>Giư</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nhật</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ky</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tiền</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mặt</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cho</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nhiều</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loại</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khác</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nhau</a:t>
                      </a:r>
                      <a:endParaRPr lang="en-US" sz="1800" b="0" dirty="0">
                        <a:effectLst/>
                        <a:latin typeface="Times New Roman" charset="0"/>
                        <a:ea typeface="Times New Roman" charset="0"/>
                        <a:cs typeface="Times New Roman" charset="0"/>
                      </a:endParaRPr>
                    </a:p>
                    <a:p>
                      <a:pPr marL="342900" marR="0" lvl="0" indent="-342900" algn="l">
                        <a:spcBef>
                          <a:spcPts val="0"/>
                        </a:spcBef>
                        <a:spcAft>
                          <a:spcPts val="0"/>
                        </a:spcAft>
                        <a:buFont typeface="Symbol" charset="2"/>
                        <a:buChar char=""/>
                      </a:pPr>
                      <a:r>
                        <a:rPr lang="en-US" sz="1800" b="0" dirty="0" err="1">
                          <a:effectLst/>
                          <a:latin typeface="Times New Roman" charset="0"/>
                          <a:ea typeface="Times New Roman" charset="0"/>
                          <a:cs typeface="Times New Roman" charset="0"/>
                        </a:rPr>
                        <a:t>Xư</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ly</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va</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gửi</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tiền</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cho</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thuê</a:t>
                      </a:r>
                      <a:endParaRPr lang="en-US" sz="1800" b="0" dirty="0">
                        <a:effectLst/>
                        <a:latin typeface="Times New Roman" charset="0"/>
                        <a:ea typeface="Times New Roman" charset="0"/>
                        <a:cs typeface="Times New Roman" charset="0"/>
                      </a:endParaRPr>
                    </a:p>
                    <a:p>
                      <a:pPr marL="342900" marR="0" lvl="0" indent="-342900" algn="l">
                        <a:spcBef>
                          <a:spcPts val="0"/>
                        </a:spcBef>
                        <a:spcAft>
                          <a:spcPts val="0"/>
                        </a:spcAft>
                        <a:buFont typeface="Symbol" charset="2"/>
                        <a:buChar char=""/>
                      </a:pPr>
                      <a:r>
                        <a:rPr lang="en-US" sz="1800" b="0" dirty="0" err="1">
                          <a:effectLst/>
                          <a:latin typeface="Times New Roman" charset="0"/>
                          <a:ea typeface="Times New Roman" charset="0"/>
                          <a:cs typeface="Times New Roman" charset="0"/>
                        </a:rPr>
                        <a:t>Giư</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sô</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cái</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kê</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toán</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va</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giải</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quyết</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các</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báo</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cáo</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với</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ngân</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hàng</a:t>
                      </a:r>
                      <a:endParaRPr lang="en-US" sz="1800" b="0" dirty="0">
                        <a:effectLst/>
                        <a:latin typeface="Times New Roman" charset="0"/>
                        <a:ea typeface="Times New Roman" charset="0"/>
                        <a:cs typeface="Times New Roman" charset="0"/>
                      </a:endParaRPr>
                    </a:p>
                    <a:p>
                      <a:pPr marL="342900" marR="0" lvl="0" indent="-342900" algn="l">
                        <a:spcBef>
                          <a:spcPts val="0"/>
                        </a:spcBef>
                        <a:spcAft>
                          <a:spcPts val="0"/>
                        </a:spcAft>
                        <a:buFont typeface="Symbol" charset="2"/>
                        <a:buChar char=""/>
                      </a:pPr>
                      <a:r>
                        <a:rPr lang="en-US" sz="1800" b="0" dirty="0" err="1">
                          <a:effectLst/>
                          <a:latin typeface="Times New Roman" charset="0"/>
                          <a:ea typeface="Times New Roman" charset="0"/>
                          <a:cs typeface="Times New Roman" charset="0"/>
                        </a:rPr>
                        <a:t>Làm</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các</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báo</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cáo</a:t>
                      </a:r>
                      <a:r>
                        <a:rPr lang="en-US" sz="1800" b="0" dirty="0">
                          <a:effectLst/>
                          <a:latin typeface="Times New Roman" charset="0"/>
                          <a:ea typeface="Times New Roman" charset="0"/>
                          <a:cs typeface="Times New Roman" charset="0"/>
                        </a:rPr>
                        <a:t> cụ </a:t>
                      </a:r>
                      <a:r>
                        <a:rPr lang="en-US" sz="1800" b="0" dirty="0" err="1">
                          <a:effectLst/>
                          <a:latin typeface="Times New Roman" charset="0"/>
                          <a:ea typeface="Times New Roman" charset="0"/>
                          <a:cs typeface="Times New Roman" charset="0"/>
                        </a:rPr>
                        <a:t>thê</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với</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các</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bên</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tham</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gia</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va</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các</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nha</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đầu</a:t>
                      </a:r>
                      <a:r>
                        <a:rPr lang="en-US" sz="1800" b="0" dirty="0">
                          <a:effectLst/>
                          <a:latin typeface="Times New Roman" charset="0"/>
                          <a:ea typeface="Times New Roman" charset="0"/>
                          <a:cs typeface="Times New Roman" charset="0"/>
                        </a:rPr>
                        <a:t> </a:t>
                      </a:r>
                      <a:r>
                        <a:rPr lang="en-US" sz="1800" b="0" dirty="0" err="1">
                          <a:effectLst/>
                          <a:latin typeface="Times New Roman" charset="0"/>
                          <a:ea typeface="Times New Roman" charset="0"/>
                          <a:cs typeface="Times New Roman" charset="0"/>
                        </a:rPr>
                        <a:t>tư</a:t>
                      </a:r>
                      <a:endParaRPr lang="en-US" sz="1800" b="0" dirty="0">
                        <a:effectLst/>
                        <a:latin typeface="Times New Roman" charset="0"/>
                        <a:ea typeface="Times New Roman" charset="0"/>
                        <a:cs typeface="Times New Roman" charset="0"/>
                      </a:endParaRPr>
                    </a:p>
                  </a:txBody>
                  <a:tcPr marL="107950" marR="107950" marT="0" marB="0"/>
                </a:tc>
                <a:extLst>
                  <a:ext uri="{0D108BD9-81ED-4DB2-BD59-A6C34878D82A}">
                    <a16:rowId xmlns:a16="http://schemas.microsoft.com/office/drawing/2014/main" val="10000"/>
                  </a:ext>
                </a:extLst>
              </a:tr>
            </a:tbl>
          </a:graphicData>
        </a:graphic>
      </p:graphicFrame>
      <p:sp>
        <p:nvSpPr>
          <p:cNvPr id="5" name="Rounded Rectangular Callout 4"/>
          <p:cNvSpPr/>
          <p:nvPr/>
        </p:nvSpPr>
        <p:spPr>
          <a:xfrm>
            <a:off x="0" y="0"/>
            <a:ext cx="1383311" cy="2021070"/>
          </a:xfrm>
          <a:prstGeom prst="wedgeRoundRectCallout">
            <a:avLst>
              <a:gd name="adj1" fmla="val 77833"/>
              <a:gd name="adj2" fmla="val 31822"/>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err="1">
                <a:solidFill>
                  <a:schemeClr val="tx1"/>
                </a:solidFill>
                <a:latin typeface="Times New Roman" charset="0"/>
                <a:ea typeface="Times New Roman" charset="0"/>
                <a:cs typeface="Times New Roman" charset="0"/>
              </a:rPr>
              <a:t>Làm</a:t>
            </a:r>
            <a:r>
              <a:rPr lang="en-US" sz="1600" b="1" dirty="0">
                <a:solidFill>
                  <a:schemeClr val="tx1"/>
                </a:solidFill>
                <a:latin typeface="Times New Roman" charset="0"/>
                <a:ea typeface="Times New Roman" charset="0"/>
                <a:cs typeface="Times New Roman" charset="0"/>
              </a:rPr>
              <a:t> </a:t>
            </a:r>
            <a:r>
              <a:rPr lang="en-US" sz="1600" b="1" dirty="0" err="1">
                <a:solidFill>
                  <a:schemeClr val="tx1"/>
                </a:solidFill>
                <a:latin typeface="Times New Roman" charset="0"/>
                <a:ea typeface="Times New Roman" charset="0"/>
                <a:cs typeface="Times New Roman" charset="0"/>
              </a:rPr>
              <a:t>nổi</a:t>
            </a:r>
            <a:r>
              <a:rPr lang="en-US" sz="1600" b="1" dirty="0">
                <a:solidFill>
                  <a:schemeClr val="tx1"/>
                </a:solidFill>
                <a:latin typeface="Times New Roman" charset="0"/>
                <a:ea typeface="Times New Roman" charset="0"/>
                <a:cs typeface="Times New Roman" charset="0"/>
              </a:rPr>
              <a:t> </a:t>
            </a:r>
            <a:r>
              <a:rPr lang="en-US" sz="1600" b="1" dirty="0" err="1">
                <a:solidFill>
                  <a:schemeClr val="tx1"/>
                </a:solidFill>
                <a:latin typeface="Times New Roman" charset="0"/>
                <a:ea typeface="Times New Roman" charset="0"/>
                <a:cs typeface="Times New Roman" charset="0"/>
              </a:rPr>
              <a:t>bật</a:t>
            </a:r>
            <a:r>
              <a:rPr lang="en-US" sz="1600" b="1" dirty="0">
                <a:solidFill>
                  <a:schemeClr val="tx1"/>
                </a:solidFill>
                <a:latin typeface="Times New Roman" charset="0"/>
                <a:ea typeface="Times New Roman" charset="0"/>
                <a:cs typeface="Times New Roman" charset="0"/>
              </a:rPr>
              <a:t> </a:t>
            </a:r>
            <a:r>
              <a:rPr lang="en-US" sz="1600" b="1" dirty="0" err="1">
                <a:solidFill>
                  <a:schemeClr val="tx1"/>
                </a:solidFill>
                <a:latin typeface="Times New Roman" charset="0"/>
                <a:ea typeface="Times New Roman" charset="0"/>
                <a:cs typeface="Times New Roman" charset="0"/>
              </a:rPr>
              <a:t>kinh</a:t>
            </a:r>
            <a:r>
              <a:rPr lang="en-US" sz="1600" b="1" dirty="0">
                <a:solidFill>
                  <a:schemeClr val="tx1"/>
                </a:solidFill>
                <a:latin typeface="Times New Roman" charset="0"/>
                <a:ea typeface="Times New Roman" charset="0"/>
                <a:cs typeface="Times New Roman" charset="0"/>
              </a:rPr>
              <a:t> </a:t>
            </a:r>
            <a:r>
              <a:rPr lang="en-US" sz="1600" b="1" dirty="0" err="1">
                <a:solidFill>
                  <a:schemeClr val="tx1"/>
                </a:solidFill>
                <a:latin typeface="Times New Roman" charset="0"/>
                <a:ea typeface="Times New Roman" charset="0"/>
                <a:cs typeface="Times New Roman" charset="0"/>
              </a:rPr>
              <a:t>nghiệm</a:t>
            </a:r>
            <a:r>
              <a:rPr lang="en-US" sz="1600" b="1" dirty="0">
                <a:solidFill>
                  <a:schemeClr val="tx1"/>
                </a:solidFill>
                <a:latin typeface="Times New Roman" charset="0"/>
                <a:ea typeface="Times New Roman" charset="0"/>
                <a:cs typeface="Times New Roman" charset="0"/>
              </a:rPr>
              <a:t> </a:t>
            </a:r>
            <a:r>
              <a:rPr lang="en-US" sz="1600" b="1" dirty="0" err="1">
                <a:solidFill>
                  <a:schemeClr val="tx1"/>
                </a:solidFill>
                <a:latin typeface="Times New Roman" charset="0"/>
                <a:ea typeface="Times New Roman" charset="0"/>
                <a:cs typeface="Times New Roman" charset="0"/>
              </a:rPr>
              <a:t>đê</a:t>
            </a:r>
            <a:r>
              <a:rPr lang="en-US" sz="1600" b="1" dirty="0">
                <a:solidFill>
                  <a:schemeClr val="tx1"/>
                </a:solidFill>
                <a:latin typeface="Times New Roman" charset="0"/>
                <a:ea typeface="Times New Roman" charset="0"/>
                <a:cs typeface="Times New Roman" charset="0"/>
              </a:rPr>
              <a:t>̉ </a:t>
            </a:r>
            <a:r>
              <a:rPr lang="en-US" sz="1600" b="1" dirty="0" err="1">
                <a:solidFill>
                  <a:schemeClr val="tx1"/>
                </a:solidFill>
                <a:latin typeface="Times New Roman" charset="0"/>
                <a:ea typeface="Times New Roman" charset="0"/>
                <a:cs typeface="Times New Roman" charset="0"/>
              </a:rPr>
              <a:t>gây</a:t>
            </a:r>
            <a:r>
              <a:rPr lang="en-US" sz="1600" b="1" dirty="0">
                <a:solidFill>
                  <a:schemeClr val="tx1"/>
                </a:solidFill>
                <a:latin typeface="Times New Roman" charset="0"/>
                <a:ea typeface="Times New Roman" charset="0"/>
                <a:cs typeface="Times New Roman" charset="0"/>
              </a:rPr>
              <a:t> </a:t>
            </a:r>
            <a:r>
              <a:rPr lang="en-US" sz="1600" b="1" dirty="0" err="1">
                <a:solidFill>
                  <a:schemeClr val="tx1"/>
                </a:solidFill>
                <a:latin typeface="Times New Roman" charset="0"/>
                <a:ea typeface="Times New Roman" charset="0"/>
                <a:cs typeface="Times New Roman" charset="0"/>
              </a:rPr>
              <a:t>khác</a:t>
            </a:r>
            <a:r>
              <a:rPr lang="en-US" sz="1600" b="1" dirty="0">
                <a:solidFill>
                  <a:schemeClr val="tx1"/>
                </a:solidFill>
                <a:latin typeface="Times New Roman" charset="0"/>
                <a:ea typeface="Times New Roman" charset="0"/>
                <a:cs typeface="Times New Roman" charset="0"/>
              </a:rPr>
              <a:t> </a:t>
            </a:r>
            <a:r>
              <a:rPr lang="en-US" sz="1600" b="1" dirty="0" err="1">
                <a:solidFill>
                  <a:schemeClr val="tx1"/>
                </a:solidFill>
                <a:latin typeface="Times New Roman" charset="0"/>
                <a:ea typeface="Times New Roman" charset="0"/>
                <a:cs typeface="Times New Roman" charset="0"/>
              </a:rPr>
              <a:t>biệt</a:t>
            </a:r>
            <a:r>
              <a:rPr lang="en-US" sz="1600" b="1" dirty="0">
                <a:solidFill>
                  <a:schemeClr val="tx1"/>
                </a:solidFill>
                <a:latin typeface="Times New Roman" charset="0"/>
                <a:ea typeface="Times New Roman" charset="0"/>
                <a:cs typeface="Times New Roman" charset="0"/>
              </a:rPr>
              <a:t> </a:t>
            </a:r>
            <a:r>
              <a:rPr lang="en-US" sz="1600" b="1" dirty="0" err="1">
                <a:solidFill>
                  <a:schemeClr val="tx1"/>
                </a:solidFill>
                <a:latin typeface="Times New Roman" charset="0"/>
                <a:ea typeface="Times New Roman" charset="0"/>
                <a:cs typeface="Times New Roman" charset="0"/>
              </a:rPr>
              <a:t>sư</a:t>
            </a:r>
            <a:r>
              <a:rPr lang="en-US" sz="1600" b="1" dirty="0">
                <a:solidFill>
                  <a:schemeClr val="tx1"/>
                </a:solidFill>
                <a:latin typeface="Times New Roman" charset="0"/>
                <a:ea typeface="Times New Roman" charset="0"/>
                <a:cs typeface="Times New Roman" charset="0"/>
              </a:rPr>
              <a:t>̣ </a:t>
            </a:r>
            <a:r>
              <a:rPr lang="en-US" sz="1600" b="1" dirty="0" err="1">
                <a:solidFill>
                  <a:schemeClr val="tx1"/>
                </a:solidFill>
                <a:latin typeface="Times New Roman" charset="0"/>
                <a:ea typeface="Times New Roman" charset="0"/>
                <a:cs typeface="Times New Roman" charset="0"/>
              </a:rPr>
              <a:t>ứng</a:t>
            </a:r>
            <a:r>
              <a:rPr lang="en-US" sz="1600" b="1" dirty="0">
                <a:solidFill>
                  <a:schemeClr val="tx1"/>
                </a:solidFill>
                <a:latin typeface="Times New Roman" charset="0"/>
                <a:ea typeface="Times New Roman" charset="0"/>
                <a:cs typeface="Times New Roman" charset="0"/>
              </a:rPr>
              <a:t> </a:t>
            </a:r>
            <a:r>
              <a:rPr lang="en-US" sz="1600" b="1" dirty="0" err="1">
                <a:solidFill>
                  <a:schemeClr val="tx1"/>
                </a:solidFill>
                <a:latin typeface="Times New Roman" charset="0"/>
                <a:ea typeface="Times New Roman" charset="0"/>
                <a:cs typeface="Times New Roman" charset="0"/>
              </a:rPr>
              <a:t>cư</a:t>
            </a:r>
            <a:r>
              <a:rPr lang="en-US" sz="1600" b="1" dirty="0">
                <a:solidFill>
                  <a:schemeClr val="tx1"/>
                </a:solidFill>
                <a:latin typeface="Times New Roman" charset="0"/>
                <a:ea typeface="Times New Roman" charset="0"/>
                <a:cs typeface="Times New Roman" charset="0"/>
              </a:rPr>
              <a:t>̉ </a:t>
            </a:r>
            <a:r>
              <a:rPr lang="en-US" sz="1600" b="1" dirty="0" err="1">
                <a:solidFill>
                  <a:schemeClr val="tx1"/>
                </a:solidFill>
                <a:latin typeface="Times New Roman" charset="0"/>
                <a:ea typeface="Times New Roman" charset="0"/>
                <a:cs typeface="Times New Roman" charset="0"/>
              </a:rPr>
              <a:t>của</a:t>
            </a:r>
            <a:r>
              <a:rPr lang="en-US" sz="1600" b="1" dirty="0">
                <a:solidFill>
                  <a:schemeClr val="tx1"/>
                </a:solidFill>
                <a:latin typeface="Times New Roman" charset="0"/>
                <a:ea typeface="Times New Roman" charset="0"/>
                <a:cs typeface="Times New Roman" charset="0"/>
              </a:rPr>
              <a:t> </a:t>
            </a:r>
            <a:r>
              <a:rPr lang="vi-VN" sz="1600" b="1" dirty="0">
                <a:solidFill>
                  <a:schemeClr val="tx1"/>
                </a:solidFill>
                <a:latin typeface="Times New Roman" charset="0"/>
                <a:ea typeface="Times New Roman" charset="0"/>
                <a:cs typeface="Times New Roman" charset="0"/>
              </a:rPr>
              <a:t>mình</a:t>
            </a:r>
            <a:endParaRPr lang="en-US" sz="1600" b="1" dirty="0">
              <a:solidFill>
                <a:schemeClr val="tx1"/>
              </a:solidFill>
              <a:latin typeface="Times New Roman" charset="0"/>
              <a:ea typeface="Times New Roman" charset="0"/>
              <a:cs typeface="Times New Roman" charset="0"/>
            </a:endParaRPr>
          </a:p>
        </p:txBody>
      </p:sp>
      <p:sp>
        <p:nvSpPr>
          <p:cNvPr id="6" name="Rounded Rectangular Callout 5"/>
          <p:cNvSpPr/>
          <p:nvPr/>
        </p:nvSpPr>
        <p:spPr>
          <a:xfrm>
            <a:off x="-68823" y="2355830"/>
            <a:ext cx="1452134" cy="2163104"/>
          </a:xfrm>
          <a:prstGeom prst="wedgeRoundRectCallout">
            <a:avLst>
              <a:gd name="adj1" fmla="val 76123"/>
              <a:gd name="adj2" fmla="val -50536"/>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vi-VN" sz="1600" b="1" dirty="0">
                <a:solidFill>
                  <a:schemeClr val="tx1"/>
                </a:solidFill>
                <a:latin typeface="Times New Roman" charset="0"/>
                <a:ea typeface="Times New Roman" charset="0"/>
                <a:cs typeface="Times New Roman" charset="0"/>
              </a:rPr>
              <a:t>Làm nổi bật bằng cách làm đậm dòng chữ nói về công việc đã và </a:t>
            </a:r>
            <a:r>
              <a:rPr lang="vi-VN" sz="1600" b="1">
                <a:solidFill>
                  <a:schemeClr val="tx1"/>
                </a:solidFill>
                <a:latin typeface="Times New Roman" charset="0"/>
                <a:ea typeface="Times New Roman" charset="0"/>
                <a:cs typeface="Times New Roman" charset="0"/>
              </a:rPr>
              <a:t>đang làm</a:t>
            </a:r>
            <a:endParaRPr lang="en-US" sz="1600" b="1" dirty="0">
              <a:solidFill>
                <a:schemeClr val="tx1"/>
              </a:solidFill>
              <a:latin typeface="Times New Roman" charset="0"/>
              <a:ea typeface="Times New Roman" charset="0"/>
              <a:cs typeface="Times New Roman" charset="0"/>
            </a:endParaRPr>
          </a:p>
        </p:txBody>
      </p:sp>
      <p:graphicFrame>
        <p:nvGraphicFramePr>
          <p:cNvPr id="7" name="Content Placeholder 3"/>
          <p:cNvGraphicFramePr>
            <a:graphicFrameLocks/>
          </p:cNvGraphicFramePr>
          <p:nvPr>
            <p:extLst>
              <p:ext uri="{D42A27DB-BD31-4B8C-83A1-F6EECF244321}">
                <p14:modId xmlns:p14="http://schemas.microsoft.com/office/powerpoint/2010/main" val="1751776395"/>
              </p:ext>
            </p:extLst>
          </p:nvPr>
        </p:nvGraphicFramePr>
        <p:xfrm>
          <a:off x="1725563" y="4345920"/>
          <a:ext cx="7418437" cy="2310375"/>
        </p:xfrm>
        <a:graphic>
          <a:graphicData uri="http://schemas.openxmlformats.org/drawingml/2006/table">
            <a:tbl>
              <a:tblPr>
                <a:tableStyleId>{5C22544A-7EE6-4342-B048-85BDC9FD1C3A}</a:tableStyleId>
              </a:tblPr>
              <a:tblGrid>
                <a:gridCol w="7418437">
                  <a:extLst>
                    <a:ext uri="{9D8B030D-6E8A-4147-A177-3AD203B41FA5}">
                      <a16:colId xmlns:a16="http://schemas.microsoft.com/office/drawing/2014/main" val="20000"/>
                    </a:ext>
                  </a:extLst>
                </a:gridCol>
              </a:tblGrid>
              <a:tr h="2310375">
                <a:tc>
                  <a:txBody>
                    <a:bodyPr/>
                    <a:lstStyle/>
                    <a:p>
                      <a:pPr marL="18288" indent="0">
                        <a:buNone/>
                      </a:pPr>
                      <a:r>
                        <a:rPr lang="vi-VN" sz="1800" b="0" dirty="0">
                          <a:latin typeface="Times New Roman" charset="0"/>
                          <a:ea typeface="Times New Roman" charset="0"/>
                          <a:cs typeface="Times New Roman" charset="0"/>
                        </a:rPr>
                        <a:t>KHÁC</a:t>
                      </a:r>
                    </a:p>
                    <a:p>
                      <a:pPr lvl="1"/>
                      <a:r>
                        <a:rPr lang="vi-VN" sz="1800" b="0" dirty="0">
                          <a:latin typeface="Times New Roman" charset="0"/>
                          <a:ea typeface="Times New Roman" charset="0"/>
                          <a:cs typeface="Times New Roman" charset="0"/>
                        </a:rPr>
                        <a:t>Công chứng viên, bang Illinois</a:t>
                      </a:r>
                    </a:p>
                    <a:p>
                      <a:pPr lvl="1"/>
                      <a:r>
                        <a:rPr lang="vi-VN" sz="1800" b="0" dirty="0">
                          <a:latin typeface="Times New Roman" charset="0"/>
                          <a:ea typeface="Times New Roman" charset="0"/>
                          <a:cs typeface="Times New Roman" charset="0"/>
                        </a:rPr>
                        <a:t>Thành thạo Word, Excel, Outlook</a:t>
                      </a:r>
                    </a:p>
                    <a:p>
                      <a:pPr lvl="1"/>
                      <a:r>
                        <a:rPr lang="vi-VN" sz="1800" b="0" dirty="0">
                          <a:latin typeface="Times New Roman" charset="0"/>
                          <a:ea typeface="Times New Roman" charset="0"/>
                          <a:cs typeface="Times New Roman" charset="0"/>
                        </a:rPr>
                        <a:t>Thành thạo tiếng Ý</a:t>
                      </a:r>
                    </a:p>
                    <a:p>
                      <a:pPr lvl="1"/>
                      <a:r>
                        <a:rPr lang="en-US" sz="1800" b="0" dirty="0" err="1">
                          <a:latin typeface="Times New Roman" charset="0"/>
                          <a:ea typeface="Times New Roman" charset="0"/>
                          <a:cs typeface="Times New Roman" charset="0"/>
                        </a:rPr>
                        <a:t>Thích</a:t>
                      </a:r>
                      <a:r>
                        <a:rPr lang="en-US" sz="1800" b="0" dirty="0">
                          <a:latin typeface="Times New Roman" charset="0"/>
                          <a:ea typeface="Times New Roman" charset="0"/>
                          <a:cs typeface="Times New Roman" charset="0"/>
                        </a:rPr>
                        <a:t> </a:t>
                      </a:r>
                      <a:r>
                        <a:rPr lang="en-US" sz="1800" b="0" dirty="0" err="1">
                          <a:latin typeface="Times New Roman" charset="0"/>
                          <a:ea typeface="Times New Roman" charset="0"/>
                          <a:cs typeface="Times New Roman" charset="0"/>
                        </a:rPr>
                        <a:t>ghita</a:t>
                      </a:r>
                      <a:r>
                        <a:rPr lang="en-US" sz="1800" b="0" dirty="0">
                          <a:latin typeface="Times New Roman" charset="0"/>
                          <a:ea typeface="Times New Roman" charset="0"/>
                          <a:cs typeface="Times New Roman" charset="0"/>
                        </a:rPr>
                        <a:t>, tennis, </a:t>
                      </a:r>
                      <a:r>
                        <a:rPr lang="en-US" sz="1800" b="0" dirty="0" err="1">
                          <a:latin typeface="Times New Roman" charset="0"/>
                          <a:ea typeface="Times New Roman" charset="0"/>
                          <a:cs typeface="Times New Roman" charset="0"/>
                        </a:rPr>
                        <a:t>máy</a:t>
                      </a:r>
                      <a:r>
                        <a:rPr lang="en-US" sz="1800" b="0" dirty="0">
                          <a:latin typeface="Times New Roman" charset="0"/>
                          <a:ea typeface="Times New Roman" charset="0"/>
                          <a:cs typeface="Times New Roman" charset="0"/>
                        </a:rPr>
                        <a:t> bay </a:t>
                      </a:r>
                      <a:r>
                        <a:rPr lang="vi-VN" sz="1800" b="0" dirty="0">
                          <a:latin typeface="Times New Roman" charset="0"/>
                          <a:ea typeface="Times New Roman" charset="0"/>
                          <a:cs typeface="Times New Roman" charset="0"/>
                        </a:rPr>
                        <a:t>mô hình</a:t>
                      </a:r>
                    </a:p>
                  </a:txBody>
                  <a:tcPr marL="107950" marR="107950" marT="0" marB="0"/>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60878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Title 1"/>
          <p:cNvSpPr txBox="1">
            <a:spLocks/>
          </p:cNvSpPr>
          <p:nvPr/>
        </p:nvSpPr>
        <p:spPr>
          <a:xfrm>
            <a:off x="-1" y="0"/>
            <a:ext cx="9143999" cy="1253067"/>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600" b="1" kern="1200">
                <a:solidFill>
                  <a:schemeClr val="accent5">
                    <a:lumMod val="75000"/>
                  </a:schemeClr>
                </a:solidFill>
                <a:effectLst/>
                <a:latin typeface="+mj-lt"/>
                <a:ea typeface="+mj-ea"/>
                <a:cs typeface="+mj-cs"/>
              </a:defRPr>
            </a:lvl1pPr>
          </a:lstStyle>
          <a:p>
            <a:r>
              <a:rPr lang="vi-VN"/>
              <a:t>Sửa lại câu cho phù hợp</a:t>
            </a:r>
            <a:endParaRPr lang="en-US" dirty="0"/>
          </a:p>
        </p:txBody>
      </p:sp>
      <p:sp>
        <p:nvSpPr>
          <p:cNvPr id="5" name="Rectangle 4"/>
          <p:cNvSpPr/>
          <p:nvPr/>
        </p:nvSpPr>
        <p:spPr>
          <a:xfrm>
            <a:off x="457200" y="1702194"/>
            <a:ext cx="4572000" cy="2308324"/>
          </a:xfrm>
          <a:prstGeom prst="rect">
            <a:avLst/>
          </a:prstGeom>
        </p:spPr>
        <p:txBody>
          <a:bodyPr>
            <a:spAutoFit/>
          </a:bodyPr>
          <a:lstStyle/>
          <a:p>
            <a:pPr algn="just"/>
            <a:r>
              <a:rPr lang="en-US" sz="2400" dirty="0" err="1"/>
              <a:t>Đa</a:t>
            </a:r>
            <a:r>
              <a:rPr lang="en-US" sz="2400" dirty="0"/>
              <a:t>̃ </a:t>
            </a:r>
            <a:r>
              <a:rPr lang="en-US" sz="2400" dirty="0" err="1"/>
              <a:t>tạo</a:t>
            </a:r>
            <a:r>
              <a:rPr lang="en-US" sz="2400" dirty="0"/>
              <a:t> </a:t>
            </a:r>
            <a:r>
              <a:rPr lang="en-US" sz="2400" dirty="0" err="1"/>
              <a:t>ra</a:t>
            </a:r>
            <a:r>
              <a:rPr lang="en-US" sz="2400" dirty="0"/>
              <a:t> </a:t>
            </a:r>
            <a:r>
              <a:rPr lang="en-US" sz="2400" dirty="0" err="1"/>
              <a:t>sư</a:t>
            </a:r>
            <a:r>
              <a:rPr lang="en-US" sz="2400" dirty="0"/>
              <a:t>̣ </a:t>
            </a:r>
            <a:r>
              <a:rPr lang="en-US" sz="2400" dirty="0" err="1"/>
              <a:t>thay</a:t>
            </a:r>
            <a:r>
              <a:rPr lang="en-US" sz="2400" dirty="0"/>
              <a:t> </a:t>
            </a:r>
            <a:r>
              <a:rPr lang="en-US" sz="2400" dirty="0" err="1"/>
              <a:t>đổi</a:t>
            </a:r>
            <a:r>
              <a:rPr lang="en-US" sz="2400" dirty="0"/>
              <a:t> </a:t>
            </a:r>
            <a:r>
              <a:rPr lang="en-US" sz="2400" dirty="0" err="1"/>
              <a:t>vê</a:t>
            </a:r>
            <a:r>
              <a:rPr lang="en-US" sz="2400" dirty="0"/>
              <a:t>̀ </a:t>
            </a:r>
            <a:r>
              <a:rPr lang="en-US" sz="2400" dirty="0" err="1"/>
              <a:t>quản</a:t>
            </a:r>
            <a:r>
              <a:rPr lang="en-US" sz="2400" dirty="0"/>
              <a:t> </a:t>
            </a:r>
            <a:r>
              <a:rPr lang="en-US" sz="2400" dirty="0" err="1"/>
              <a:t>ly</a:t>
            </a:r>
            <a:r>
              <a:rPr lang="en-US" sz="2400" dirty="0"/>
              <a:t>́ </a:t>
            </a:r>
            <a:r>
              <a:rPr lang="en-US" sz="2400" dirty="0" err="1"/>
              <a:t>với</a:t>
            </a:r>
            <a:r>
              <a:rPr lang="en-US" sz="2400" dirty="0"/>
              <a:t> </a:t>
            </a:r>
            <a:r>
              <a:rPr lang="en-US" sz="2400" dirty="0" err="1"/>
              <a:t>các</a:t>
            </a:r>
            <a:r>
              <a:rPr lang="en-US" sz="2400" dirty="0"/>
              <a:t> </a:t>
            </a:r>
            <a:r>
              <a:rPr lang="en-US" sz="2400" dirty="0" err="1"/>
              <a:t>cửa</a:t>
            </a:r>
            <a:r>
              <a:rPr lang="en-US" sz="2400" dirty="0"/>
              <a:t> </a:t>
            </a:r>
            <a:r>
              <a:rPr lang="en-US" sz="2400" dirty="0" err="1"/>
              <a:t>hàng</a:t>
            </a:r>
            <a:r>
              <a:rPr lang="en-US" sz="2400" dirty="0"/>
              <a:t> </a:t>
            </a:r>
            <a:r>
              <a:rPr lang="en-US" sz="2400" dirty="0" err="1"/>
              <a:t>bán</a:t>
            </a:r>
            <a:r>
              <a:rPr lang="en-US" sz="2400" dirty="0"/>
              <a:t> lẻ </a:t>
            </a:r>
            <a:r>
              <a:rPr lang="en-US" sz="2400" dirty="0" err="1"/>
              <a:t>của</a:t>
            </a:r>
            <a:r>
              <a:rPr lang="en-US" sz="2400" dirty="0"/>
              <a:t> </a:t>
            </a:r>
            <a:r>
              <a:rPr lang="en-US" sz="2400" dirty="0" err="1"/>
              <a:t>công</a:t>
            </a:r>
            <a:r>
              <a:rPr lang="en-US" sz="2400" dirty="0"/>
              <a:t> ty </a:t>
            </a:r>
            <a:r>
              <a:rPr lang="en-US" sz="2400" dirty="0" err="1"/>
              <a:t>đê</a:t>
            </a:r>
            <a:r>
              <a:rPr lang="en-US" sz="2400" dirty="0"/>
              <a:t>̉ </a:t>
            </a:r>
            <a:r>
              <a:rPr lang="en-US" sz="2400" dirty="0" err="1"/>
              <a:t>tạo</a:t>
            </a:r>
            <a:r>
              <a:rPr lang="en-US" sz="2400" dirty="0"/>
              <a:t> </a:t>
            </a:r>
            <a:r>
              <a:rPr lang="en-US" sz="2400" dirty="0" err="1"/>
              <a:t>ra</a:t>
            </a:r>
            <a:r>
              <a:rPr lang="en-US" sz="2400" dirty="0"/>
              <a:t> </a:t>
            </a:r>
            <a:r>
              <a:rPr lang="en-US" sz="2400" dirty="0" err="1"/>
              <a:t>thay</a:t>
            </a:r>
            <a:r>
              <a:rPr lang="en-US" sz="2400" dirty="0"/>
              <a:t> </a:t>
            </a:r>
            <a:r>
              <a:rPr lang="en-US" sz="2400" dirty="0" err="1"/>
              <a:t>đổi</a:t>
            </a:r>
            <a:r>
              <a:rPr lang="en-US" sz="2400" dirty="0"/>
              <a:t> </a:t>
            </a:r>
            <a:r>
              <a:rPr lang="en-US" sz="2400" dirty="0" err="1"/>
              <a:t>đáng</a:t>
            </a:r>
            <a:r>
              <a:rPr lang="en-US" sz="2400" dirty="0"/>
              <a:t> </a:t>
            </a:r>
            <a:r>
              <a:rPr lang="en-US" sz="2400" dirty="0" err="1"/>
              <a:t>kê</a:t>
            </a:r>
            <a:r>
              <a:rPr lang="en-US" sz="2400" dirty="0"/>
              <a:t>̉ </a:t>
            </a:r>
            <a:r>
              <a:rPr lang="en-US" sz="2400" dirty="0" err="1"/>
              <a:t>vê</a:t>
            </a:r>
            <a:r>
              <a:rPr lang="en-US" sz="2400" dirty="0"/>
              <a:t>̀ </a:t>
            </a:r>
            <a:r>
              <a:rPr lang="en-US" sz="2400" dirty="0" err="1"/>
              <a:t>doanh</a:t>
            </a:r>
            <a:r>
              <a:rPr lang="en-US" sz="2400" dirty="0"/>
              <a:t> </a:t>
            </a:r>
            <a:r>
              <a:rPr lang="en-US" sz="2400" dirty="0" err="1"/>
              <a:t>thu</a:t>
            </a:r>
            <a:r>
              <a:rPr lang="en-US" sz="2400" dirty="0"/>
              <a:t>. </a:t>
            </a:r>
            <a:r>
              <a:rPr lang="en-US" sz="2400" dirty="0" err="1"/>
              <a:t>Sư</a:t>
            </a:r>
            <a:r>
              <a:rPr lang="en-US" sz="2400" dirty="0"/>
              <a:t>̣ </a:t>
            </a:r>
            <a:r>
              <a:rPr lang="en-US" sz="2400" dirty="0" err="1"/>
              <a:t>thay</a:t>
            </a:r>
            <a:r>
              <a:rPr lang="en-US" sz="2400" dirty="0"/>
              <a:t> </a:t>
            </a:r>
            <a:r>
              <a:rPr lang="en-US" sz="2400" dirty="0" err="1"/>
              <a:t>đổi</a:t>
            </a:r>
            <a:r>
              <a:rPr lang="en-US" sz="2400" dirty="0"/>
              <a:t> </a:t>
            </a:r>
            <a:r>
              <a:rPr lang="en-US" sz="2400" dirty="0" err="1"/>
              <a:t>cũng</a:t>
            </a:r>
            <a:r>
              <a:rPr lang="en-US" sz="2400" dirty="0"/>
              <a:t> </a:t>
            </a:r>
            <a:r>
              <a:rPr lang="en-US" sz="2400" dirty="0" err="1"/>
              <a:t>bao</a:t>
            </a:r>
            <a:r>
              <a:rPr lang="en-US" sz="2400" dirty="0"/>
              <a:t> </a:t>
            </a:r>
            <a:r>
              <a:rPr lang="en-US" sz="2400" dirty="0" err="1"/>
              <a:t>hàm</a:t>
            </a:r>
            <a:r>
              <a:rPr lang="en-US" sz="2400" dirty="0"/>
              <a:t> cả </a:t>
            </a:r>
            <a:r>
              <a:rPr lang="en-US" sz="2400" dirty="0" err="1"/>
              <a:t>giám</a:t>
            </a:r>
            <a:r>
              <a:rPr lang="en-US" sz="2400" dirty="0"/>
              <a:t> </a:t>
            </a:r>
            <a:r>
              <a:rPr lang="en-US" sz="2400" dirty="0" err="1"/>
              <a:t>sát</a:t>
            </a:r>
            <a:r>
              <a:rPr lang="en-US" sz="2400" dirty="0"/>
              <a:t> 3 </a:t>
            </a:r>
            <a:r>
              <a:rPr lang="en-US" sz="2400" dirty="0" err="1"/>
              <a:t>phu</a:t>
            </a:r>
            <a:r>
              <a:rPr lang="en-US" sz="2400" dirty="0"/>
              <a:t>̣ tá </a:t>
            </a:r>
          </a:p>
        </p:txBody>
      </p:sp>
      <p:sp>
        <p:nvSpPr>
          <p:cNvPr id="6" name="TextBox 5"/>
          <p:cNvSpPr txBox="1"/>
          <p:nvPr/>
        </p:nvSpPr>
        <p:spPr>
          <a:xfrm>
            <a:off x="5235676" y="4483510"/>
            <a:ext cx="3451123" cy="1200329"/>
          </a:xfrm>
          <a:prstGeom prst="rect">
            <a:avLst/>
          </a:prstGeom>
          <a:solidFill>
            <a:schemeClr val="accent3">
              <a:lumMod val="20000"/>
              <a:lumOff val="80000"/>
            </a:schemeClr>
          </a:solidFill>
        </p:spPr>
        <p:txBody>
          <a:bodyPr wrap="square" rtlCol="0">
            <a:spAutoFit/>
          </a:bodyPr>
          <a:lstStyle/>
          <a:p>
            <a:pPr algn="just"/>
            <a:r>
              <a:rPr lang="en-US" sz="2400" dirty="0" err="1"/>
              <a:t>Quản</a:t>
            </a:r>
            <a:r>
              <a:rPr lang="en-US" sz="2400" dirty="0"/>
              <a:t> </a:t>
            </a:r>
            <a:r>
              <a:rPr lang="en-US" sz="2400" dirty="0" err="1"/>
              <a:t>ly</a:t>
            </a:r>
            <a:r>
              <a:rPr lang="en-US" sz="2400" dirty="0"/>
              <a:t>́ </a:t>
            </a:r>
            <a:r>
              <a:rPr lang="en-US" sz="2400" dirty="0" err="1"/>
              <a:t>cửa</a:t>
            </a:r>
            <a:r>
              <a:rPr lang="en-US" sz="2400" dirty="0"/>
              <a:t> </a:t>
            </a:r>
            <a:r>
              <a:rPr lang="en-US" sz="2400" dirty="0" err="1"/>
              <a:t>hàng</a:t>
            </a:r>
            <a:r>
              <a:rPr lang="en-US" sz="2400" dirty="0"/>
              <a:t> </a:t>
            </a:r>
            <a:r>
              <a:rPr lang="en-US" sz="2400" dirty="0" err="1"/>
              <a:t>vê</a:t>
            </a:r>
            <a:r>
              <a:rPr lang="en-US" sz="2400" dirty="0"/>
              <a:t>̀ </a:t>
            </a:r>
            <a:r>
              <a:rPr lang="en-US" sz="2400" dirty="0" err="1"/>
              <a:t>sản</a:t>
            </a:r>
            <a:r>
              <a:rPr lang="en-US" sz="2400" dirty="0"/>
              <a:t> </a:t>
            </a:r>
            <a:r>
              <a:rPr lang="en-US" sz="2400" dirty="0" err="1"/>
              <a:t>xuất</a:t>
            </a:r>
            <a:r>
              <a:rPr lang="en-US" sz="2400" dirty="0"/>
              <a:t> </a:t>
            </a:r>
            <a:r>
              <a:rPr lang="en-US" sz="2400" dirty="0" err="1"/>
              <a:t>va</a:t>
            </a:r>
            <a:r>
              <a:rPr lang="en-US" sz="2400" dirty="0"/>
              <a:t>̀ </a:t>
            </a:r>
            <a:r>
              <a:rPr lang="en-US" sz="2400" dirty="0" err="1"/>
              <a:t>doanh</a:t>
            </a:r>
            <a:r>
              <a:rPr lang="en-US" sz="2400" dirty="0"/>
              <a:t> </a:t>
            </a:r>
            <a:r>
              <a:rPr lang="en-US" sz="2400" dirty="0" err="1"/>
              <a:t>thu</a:t>
            </a:r>
            <a:r>
              <a:rPr lang="en-US" sz="2400" dirty="0"/>
              <a:t> </a:t>
            </a:r>
            <a:r>
              <a:rPr lang="en-US" sz="2400" dirty="0" err="1"/>
              <a:t>với</a:t>
            </a:r>
            <a:r>
              <a:rPr lang="en-US" sz="2400" dirty="0"/>
              <a:t> 3 </a:t>
            </a:r>
            <a:r>
              <a:rPr lang="en-US" sz="2400" dirty="0" err="1"/>
              <a:t>phu</a:t>
            </a:r>
            <a:r>
              <a:rPr lang="en-US" sz="2400" dirty="0"/>
              <a:t>̣ tá </a:t>
            </a:r>
          </a:p>
        </p:txBody>
      </p:sp>
      <p:sp>
        <p:nvSpPr>
          <p:cNvPr id="7" name="Curved Right Arrow 6"/>
          <p:cNvSpPr/>
          <p:nvPr/>
        </p:nvSpPr>
        <p:spPr>
          <a:xfrm>
            <a:off x="4232787" y="4010518"/>
            <a:ext cx="943897" cy="1372643"/>
          </a:xfrm>
          <a:prstGeom prst="curv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24382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itle 1"/>
          <p:cNvSpPr txBox="1">
            <a:spLocks/>
          </p:cNvSpPr>
          <p:nvPr/>
        </p:nvSpPr>
        <p:spPr>
          <a:xfrm>
            <a:off x="-1" y="0"/>
            <a:ext cx="9143999" cy="1253067"/>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600" b="1" kern="1200">
                <a:solidFill>
                  <a:schemeClr val="accent5">
                    <a:lumMod val="75000"/>
                  </a:schemeClr>
                </a:solidFill>
                <a:effectLst/>
                <a:latin typeface="+mj-lt"/>
                <a:ea typeface="+mj-ea"/>
                <a:cs typeface="+mj-cs"/>
              </a:defRPr>
            </a:lvl1pPr>
          </a:lstStyle>
          <a:p>
            <a:r>
              <a:rPr lang="vi-VN"/>
              <a:t>Sửa lại câu cho phù hợp</a:t>
            </a:r>
            <a:endParaRPr lang="en-US" dirty="0"/>
          </a:p>
        </p:txBody>
      </p:sp>
      <p:sp>
        <p:nvSpPr>
          <p:cNvPr id="5" name="Rectangle 4"/>
          <p:cNvSpPr/>
          <p:nvPr/>
        </p:nvSpPr>
        <p:spPr>
          <a:xfrm>
            <a:off x="457200" y="1702194"/>
            <a:ext cx="4572000" cy="2308324"/>
          </a:xfrm>
          <a:prstGeom prst="rect">
            <a:avLst/>
          </a:prstGeom>
        </p:spPr>
        <p:txBody>
          <a:bodyPr>
            <a:spAutoFit/>
          </a:bodyPr>
          <a:lstStyle/>
          <a:p>
            <a:pPr algn="just"/>
            <a:r>
              <a:rPr lang="en-US" sz="2400" dirty="0"/>
              <a:t>Có </a:t>
            </a:r>
            <a:r>
              <a:rPr lang="en-US" sz="2400" dirty="0" err="1"/>
              <a:t>tinh</a:t>
            </a:r>
            <a:r>
              <a:rPr lang="en-US" sz="2400" dirty="0"/>
              <a:t> </a:t>
            </a:r>
            <a:r>
              <a:rPr lang="en-US" sz="2400" dirty="0" err="1"/>
              <a:t>thần</a:t>
            </a:r>
            <a:r>
              <a:rPr lang="en-US" sz="2400" dirty="0"/>
              <a:t> </a:t>
            </a:r>
            <a:r>
              <a:rPr lang="en-US" sz="2400" dirty="0" err="1"/>
              <a:t>trách</a:t>
            </a:r>
            <a:r>
              <a:rPr lang="en-US" sz="2400" dirty="0"/>
              <a:t> </a:t>
            </a:r>
            <a:r>
              <a:rPr lang="en-US" sz="2400" dirty="0" err="1"/>
              <a:t>trách</a:t>
            </a:r>
            <a:r>
              <a:rPr lang="en-US" sz="2400" dirty="0"/>
              <a:t> </a:t>
            </a:r>
            <a:r>
              <a:rPr lang="en-US" sz="2400" dirty="0" err="1"/>
              <a:t>nhiệm</a:t>
            </a:r>
            <a:r>
              <a:rPr lang="en-US" sz="2400" dirty="0"/>
              <a:t> </a:t>
            </a:r>
            <a:r>
              <a:rPr lang="en-US" sz="2400" dirty="0" err="1"/>
              <a:t>một</a:t>
            </a:r>
            <a:r>
              <a:rPr lang="en-US" sz="2400" dirty="0"/>
              <a:t> </a:t>
            </a:r>
            <a:r>
              <a:rPr lang="en-US" sz="2400" dirty="0" err="1"/>
              <a:t>cách</a:t>
            </a:r>
            <a:r>
              <a:rPr lang="en-US" sz="2400" dirty="0"/>
              <a:t> </a:t>
            </a:r>
            <a:r>
              <a:rPr lang="en-US" sz="2400" dirty="0" err="1"/>
              <a:t>đáng</a:t>
            </a:r>
            <a:r>
              <a:rPr lang="en-US" sz="2400" dirty="0"/>
              <a:t> tin </a:t>
            </a:r>
            <a:r>
              <a:rPr lang="en-US" sz="2400" dirty="0" err="1"/>
              <a:t>cậy</a:t>
            </a:r>
            <a:r>
              <a:rPr lang="en-US" sz="2400" dirty="0"/>
              <a:t> </a:t>
            </a:r>
            <a:r>
              <a:rPr lang="en-US" sz="2400" dirty="0" err="1"/>
              <a:t>đối</a:t>
            </a:r>
            <a:r>
              <a:rPr lang="en-US" sz="2400" dirty="0"/>
              <a:t> </a:t>
            </a:r>
            <a:r>
              <a:rPr lang="en-US" sz="2400" dirty="0" err="1"/>
              <a:t>với</a:t>
            </a:r>
            <a:r>
              <a:rPr lang="en-US" sz="2400" dirty="0"/>
              <a:t> </a:t>
            </a:r>
            <a:r>
              <a:rPr lang="en-US" sz="2400" dirty="0" err="1"/>
              <a:t>những</a:t>
            </a:r>
            <a:r>
              <a:rPr lang="en-US" sz="2400" dirty="0"/>
              <a:t> </a:t>
            </a:r>
            <a:r>
              <a:rPr lang="en-US" sz="2400" dirty="0" err="1"/>
              <a:t>chương</a:t>
            </a:r>
            <a:r>
              <a:rPr lang="en-US" sz="2400" dirty="0"/>
              <a:t> </a:t>
            </a:r>
            <a:r>
              <a:rPr lang="en-US" sz="2400" dirty="0" err="1"/>
              <a:t>trình</a:t>
            </a:r>
            <a:r>
              <a:rPr lang="en-US" sz="2400" dirty="0"/>
              <a:t> </a:t>
            </a:r>
            <a:r>
              <a:rPr lang="en-US" sz="2400" dirty="0" err="1"/>
              <a:t>huấn</a:t>
            </a:r>
            <a:r>
              <a:rPr lang="en-US" sz="2400" dirty="0"/>
              <a:t> </a:t>
            </a:r>
            <a:r>
              <a:rPr lang="en-US" sz="2400" dirty="0" err="1"/>
              <a:t>luyện</a:t>
            </a:r>
            <a:r>
              <a:rPr lang="en-US" sz="2400" dirty="0"/>
              <a:t> </a:t>
            </a:r>
            <a:r>
              <a:rPr lang="en-US" sz="2400" dirty="0" err="1"/>
              <a:t>nhân</a:t>
            </a:r>
            <a:r>
              <a:rPr lang="en-US" sz="2400" dirty="0"/>
              <a:t> </a:t>
            </a:r>
            <a:r>
              <a:rPr lang="en-US" sz="2400" dirty="0" err="1"/>
              <a:t>viên</a:t>
            </a:r>
            <a:r>
              <a:rPr lang="en-US" sz="2400" dirty="0"/>
              <a:t> </a:t>
            </a:r>
            <a:r>
              <a:rPr lang="en-US" sz="2400" dirty="0" err="1"/>
              <a:t>mới</a:t>
            </a:r>
            <a:r>
              <a:rPr lang="en-US" sz="2400" dirty="0"/>
              <a:t> </a:t>
            </a:r>
            <a:r>
              <a:rPr lang="en-US" sz="2400" dirty="0" err="1"/>
              <a:t>vê</a:t>
            </a:r>
            <a:r>
              <a:rPr lang="en-US" sz="2400" dirty="0"/>
              <a:t>̀ </a:t>
            </a:r>
            <a:r>
              <a:rPr lang="en-US" sz="2400" dirty="0" err="1"/>
              <a:t>thiết</a:t>
            </a:r>
            <a:r>
              <a:rPr lang="en-US" sz="2400" dirty="0"/>
              <a:t> </a:t>
            </a:r>
            <a:r>
              <a:rPr lang="en-US" sz="2400" dirty="0" err="1"/>
              <a:t>kê</a:t>
            </a:r>
            <a:r>
              <a:rPr lang="en-US" sz="2400" dirty="0"/>
              <a:t>́, </a:t>
            </a:r>
            <a:r>
              <a:rPr lang="en-US" sz="2400" dirty="0" err="1"/>
              <a:t>phát</a:t>
            </a:r>
            <a:r>
              <a:rPr lang="en-US" sz="2400" dirty="0"/>
              <a:t> </a:t>
            </a:r>
            <a:r>
              <a:rPr lang="en-US" sz="2400" dirty="0" err="1"/>
              <a:t>triển</a:t>
            </a:r>
            <a:r>
              <a:rPr lang="en-US" sz="2400" dirty="0"/>
              <a:t> </a:t>
            </a:r>
            <a:r>
              <a:rPr lang="en-US" sz="2400" dirty="0" err="1"/>
              <a:t>vào</a:t>
            </a:r>
            <a:r>
              <a:rPr lang="en-US" sz="2400" dirty="0"/>
              <a:t> </a:t>
            </a:r>
            <a:r>
              <a:rPr lang="en-US" sz="2400" dirty="0" err="1"/>
              <a:t>giao</a:t>
            </a:r>
            <a:r>
              <a:rPr lang="en-US" sz="2400" dirty="0"/>
              <a:t> </a:t>
            </a:r>
            <a:r>
              <a:rPr lang="en-US" sz="2400" dirty="0" err="1"/>
              <a:t>nhận</a:t>
            </a:r>
            <a:r>
              <a:rPr lang="en-US" sz="2400" dirty="0"/>
              <a:t>.</a:t>
            </a:r>
          </a:p>
        </p:txBody>
      </p:sp>
      <p:sp>
        <p:nvSpPr>
          <p:cNvPr id="6" name="TextBox 5"/>
          <p:cNvSpPr txBox="1"/>
          <p:nvPr/>
        </p:nvSpPr>
        <p:spPr>
          <a:xfrm>
            <a:off x="5235676" y="4483510"/>
            <a:ext cx="3451123" cy="1569660"/>
          </a:xfrm>
          <a:prstGeom prst="rect">
            <a:avLst/>
          </a:prstGeom>
          <a:solidFill>
            <a:schemeClr val="accent3">
              <a:lumMod val="20000"/>
              <a:lumOff val="80000"/>
            </a:schemeClr>
          </a:solidFill>
        </p:spPr>
        <p:txBody>
          <a:bodyPr wrap="square" rtlCol="0">
            <a:spAutoFit/>
          </a:bodyPr>
          <a:lstStyle/>
          <a:p>
            <a:pPr algn="just"/>
            <a:r>
              <a:rPr lang="en-US" sz="2400" dirty="0" err="1"/>
              <a:t>Đa</a:t>
            </a:r>
            <a:r>
              <a:rPr lang="en-US" sz="2400" dirty="0"/>
              <a:t>̃ </a:t>
            </a:r>
            <a:r>
              <a:rPr lang="en-US" sz="2400" dirty="0" err="1"/>
              <a:t>thiết</a:t>
            </a:r>
            <a:r>
              <a:rPr lang="en-US" sz="2400" dirty="0"/>
              <a:t> </a:t>
            </a:r>
            <a:r>
              <a:rPr lang="en-US" sz="2400" dirty="0" err="1"/>
              <a:t>kê</a:t>
            </a:r>
            <a:r>
              <a:rPr lang="en-US" sz="2400" dirty="0"/>
              <a:t>́, </a:t>
            </a:r>
            <a:r>
              <a:rPr lang="en-US" sz="2400" dirty="0" err="1"/>
              <a:t>phát</a:t>
            </a:r>
            <a:r>
              <a:rPr lang="en-US" sz="2400" dirty="0"/>
              <a:t> </a:t>
            </a:r>
            <a:r>
              <a:rPr lang="en-US" sz="2400" dirty="0" err="1"/>
              <a:t>triển</a:t>
            </a:r>
            <a:r>
              <a:rPr lang="en-US" sz="2400" dirty="0"/>
              <a:t> </a:t>
            </a:r>
            <a:r>
              <a:rPr lang="en-US" sz="2400" dirty="0" err="1"/>
              <a:t>va</a:t>
            </a:r>
            <a:r>
              <a:rPr lang="en-US" sz="2400" dirty="0"/>
              <a:t>̀ </a:t>
            </a:r>
            <a:r>
              <a:rPr lang="en-US" sz="2400" dirty="0" err="1"/>
              <a:t>chuyển</a:t>
            </a:r>
            <a:r>
              <a:rPr lang="en-US" sz="2400" dirty="0"/>
              <a:t> </a:t>
            </a:r>
            <a:r>
              <a:rPr lang="en-US" sz="2400" dirty="0" err="1"/>
              <a:t>giao</a:t>
            </a:r>
            <a:r>
              <a:rPr lang="en-US" sz="2400" dirty="0"/>
              <a:t> </a:t>
            </a:r>
            <a:r>
              <a:rPr lang="en-US" sz="2400" dirty="0" err="1"/>
              <a:t>vài</a:t>
            </a:r>
            <a:r>
              <a:rPr lang="en-US" sz="2400" dirty="0"/>
              <a:t> </a:t>
            </a:r>
            <a:r>
              <a:rPr lang="en-US" sz="2400" dirty="0" err="1"/>
              <a:t>chương</a:t>
            </a:r>
            <a:r>
              <a:rPr lang="en-US" sz="2400" dirty="0"/>
              <a:t> </a:t>
            </a:r>
            <a:r>
              <a:rPr lang="en-US" sz="2400" dirty="0" err="1"/>
              <a:t>trình</a:t>
            </a:r>
            <a:r>
              <a:rPr lang="en-US" sz="2400" dirty="0"/>
              <a:t> </a:t>
            </a:r>
            <a:r>
              <a:rPr lang="en-US" sz="2400" dirty="0" err="1"/>
              <a:t>huấn</a:t>
            </a:r>
            <a:r>
              <a:rPr lang="en-US" sz="2400" dirty="0"/>
              <a:t> </a:t>
            </a:r>
            <a:r>
              <a:rPr lang="en-US" sz="2400" dirty="0" err="1"/>
              <a:t>luyện</a:t>
            </a:r>
            <a:r>
              <a:rPr lang="en-US" sz="2400" dirty="0"/>
              <a:t> </a:t>
            </a:r>
            <a:r>
              <a:rPr lang="en-US" sz="2400" dirty="0" err="1"/>
              <a:t>nhân</a:t>
            </a:r>
            <a:r>
              <a:rPr lang="en-US" sz="2400" dirty="0"/>
              <a:t> </a:t>
            </a:r>
            <a:r>
              <a:rPr lang="en-US" sz="2400" dirty="0" err="1"/>
              <a:t>viên</a:t>
            </a:r>
            <a:r>
              <a:rPr lang="en-US" sz="2400" dirty="0"/>
              <a:t> </a:t>
            </a:r>
            <a:r>
              <a:rPr lang="en-US" sz="2400" dirty="0" err="1"/>
              <a:t>mới</a:t>
            </a:r>
            <a:r>
              <a:rPr lang="en-US" sz="2400" dirty="0"/>
              <a:t>. </a:t>
            </a:r>
          </a:p>
        </p:txBody>
      </p:sp>
      <p:sp>
        <p:nvSpPr>
          <p:cNvPr id="7" name="Curved Right Arrow 6"/>
          <p:cNvSpPr/>
          <p:nvPr/>
        </p:nvSpPr>
        <p:spPr>
          <a:xfrm>
            <a:off x="4232787" y="4010518"/>
            <a:ext cx="943897" cy="1372643"/>
          </a:xfrm>
          <a:prstGeom prst="curv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16942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edge">
                                      <p:cBhvr>
                                        <p:cTn id="7" dur="2000"/>
                                        <p:tgtEl>
                                          <p:spTgt spid="7"/>
                                        </p:tgtEl>
                                      </p:cBhvr>
                                    </p:animEffect>
                                  </p:childTnLst>
                                </p:cTn>
                              </p:par>
                              <p:par>
                                <p:cTn id="8" presetID="2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edge">
                                      <p:cBhvr>
                                        <p:cTn id="1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0" y="4746894"/>
            <a:ext cx="9143999" cy="1161954"/>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5400" b="1" dirty="0" err="1">
                <a:solidFill>
                  <a:schemeClr val="bg1"/>
                </a:solidFill>
              </a:rPr>
              <a:t>Giao</a:t>
            </a:r>
            <a:r>
              <a:rPr lang="en-US" sz="5400" b="1" dirty="0">
                <a:solidFill>
                  <a:schemeClr val="bg1"/>
                </a:solidFill>
              </a:rPr>
              <a:t> </a:t>
            </a:r>
            <a:r>
              <a:rPr lang="en-US" sz="5400" b="1" dirty="0" err="1">
                <a:solidFill>
                  <a:schemeClr val="bg1"/>
                </a:solidFill>
              </a:rPr>
              <a:t>tiếp</a:t>
            </a:r>
            <a:r>
              <a:rPr lang="en-US" sz="5400" b="1" dirty="0">
                <a:solidFill>
                  <a:schemeClr val="bg1"/>
                </a:solidFill>
              </a:rPr>
              <a:t> </a:t>
            </a:r>
            <a:r>
              <a:rPr lang="en-US" sz="5400" b="1" dirty="0" err="1">
                <a:solidFill>
                  <a:schemeClr val="bg1"/>
                </a:solidFill>
              </a:rPr>
              <a:t>nơi</a:t>
            </a:r>
            <a:r>
              <a:rPr lang="en-US" sz="5400" b="1" dirty="0">
                <a:solidFill>
                  <a:schemeClr val="bg1"/>
                </a:solidFill>
              </a:rPr>
              <a:t> </a:t>
            </a:r>
            <a:r>
              <a:rPr lang="en-US" sz="5400" b="1" dirty="0" err="1">
                <a:solidFill>
                  <a:schemeClr val="bg1"/>
                </a:solidFill>
              </a:rPr>
              <a:t>làm</a:t>
            </a:r>
            <a:r>
              <a:rPr lang="en-US" sz="5400" b="1" dirty="0">
                <a:solidFill>
                  <a:schemeClr val="bg1"/>
                </a:solidFill>
              </a:rPr>
              <a:t> </a:t>
            </a:r>
            <a:r>
              <a:rPr lang="en-US" sz="5400" b="1" dirty="0" err="1">
                <a:solidFill>
                  <a:schemeClr val="bg1"/>
                </a:solidFill>
              </a:rPr>
              <a:t>việc</a:t>
            </a:r>
            <a:endParaRPr lang="en-US" sz="5400" dirty="0">
              <a:solidFill>
                <a:schemeClr val="bg1"/>
              </a:solidFill>
            </a:endParaRPr>
          </a:p>
        </p:txBody>
      </p:sp>
    </p:spTree>
    <p:extLst>
      <p:ext uri="{BB962C8B-B14F-4D97-AF65-F5344CB8AC3E}">
        <p14:creationId xmlns:p14="http://schemas.microsoft.com/office/powerpoint/2010/main" val="70244122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Title 1"/>
          <p:cNvSpPr txBox="1">
            <a:spLocks/>
          </p:cNvSpPr>
          <p:nvPr/>
        </p:nvSpPr>
        <p:spPr>
          <a:xfrm>
            <a:off x="-1" y="0"/>
            <a:ext cx="9143999" cy="1253067"/>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600" b="1" kern="1200">
                <a:solidFill>
                  <a:schemeClr val="accent5">
                    <a:lumMod val="75000"/>
                  </a:schemeClr>
                </a:solidFill>
                <a:effectLst/>
                <a:latin typeface="+mj-lt"/>
                <a:ea typeface="+mj-ea"/>
                <a:cs typeface="+mj-cs"/>
              </a:defRPr>
            </a:lvl1pPr>
          </a:lstStyle>
          <a:p>
            <a:r>
              <a:rPr lang="vi-VN" dirty="0"/>
              <a:t>Hình thức của résumé</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3572" y="2142210"/>
            <a:ext cx="5525881" cy="3930650"/>
          </a:xfrm>
          <a:prstGeom prst="rect">
            <a:avLst/>
          </a:prstGeom>
          <a:ln>
            <a:noFill/>
          </a:ln>
          <a:effectLst>
            <a:outerShdw blurRad="190500" algn="tl" rotWithShape="0">
              <a:srgbClr val="000000">
                <a:alpha val="70000"/>
              </a:srgbClr>
            </a:outerShdw>
          </a:effectLst>
        </p:spPr>
      </p:pic>
      <p:sp>
        <p:nvSpPr>
          <p:cNvPr id="6" name="Oval Callout 5"/>
          <p:cNvSpPr/>
          <p:nvPr/>
        </p:nvSpPr>
        <p:spPr>
          <a:xfrm>
            <a:off x="4818741" y="957935"/>
            <a:ext cx="2220686" cy="1654629"/>
          </a:xfrm>
          <a:prstGeom prst="wedgeEllipseCallou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lvl="0" algn="ctr"/>
            <a:r>
              <a:rPr lang="en-US" dirty="0" err="1">
                <a:latin typeface="+mj-lt"/>
                <a:cs typeface="Calibri" pitchFamily="34" charset="0"/>
              </a:rPr>
              <a:t>phông</a:t>
            </a:r>
            <a:r>
              <a:rPr lang="en-US" dirty="0">
                <a:latin typeface="+mj-lt"/>
                <a:cs typeface="Calibri" pitchFamily="34" charset="0"/>
              </a:rPr>
              <a:t> </a:t>
            </a:r>
            <a:r>
              <a:rPr lang="en-US" dirty="0" err="1">
                <a:latin typeface="+mj-lt"/>
                <a:cs typeface="Calibri" pitchFamily="34" charset="0"/>
              </a:rPr>
              <a:t>chữ</a:t>
            </a:r>
            <a:r>
              <a:rPr lang="en-US" dirty="0">
                <a:latin typeface="+mj-lt"/>
                <a:cs typeface="Calibri" pitchFamily="34" charset="0"/>
              </a:rPr>
              <a:t> </a:t>
            </a:r>
            <a:r>
              <a:rPr lang="en-US" dirty="0" err="1">
                <a:latin typeface="+mj-lt"/>
                <a:cs typeface="Calibri" pitchFamily="34" charset="0"/>
              </a:rPr>
              <a:t>và</a:t>
            </a:r>
            <a:r>
              <a:rPr lang="en-US" dirty="0">
                <a:latin typeface="+mj-lt"/>
                <a:cs typeface="Calibri" pitchFamily="34" charset="0"/>
              </a:rPr>
              <a:t> </a:t>
            </a:r>
            <a:r>
              <a:rPr lang="en-US" dirty="0" err="1">
                <a:latin typeface="+mj-lt"/>
                <a:cs typeface="Calibri" pitchFamily="34" charset="0"/>
              </a:rPr>
              <a:t>các</a:t>
            </a:r>
            <a:r>
              <a:rPr lang="en-US" dirty="0">
                <a:latin typeface="+mj-lt"/>
                <a:cs typeface="Calibri" pitchFamily="34" charset="0"/>
              </a:rPr>
              <a:t> </a:t>
            </a:r>
            <a:r>
              <a:rPr lang="en-US" dirty="0" err="1">
                <a:latin typeface="+mj-lt"/>
                <a:cs typeface="Calibri" pitchFamily="34" charset="0"/>
              </a:rPr>
              <a:t>tính</a:t>
            </a:r>
            <a:r>
              <a:rPr lang="en-US" dirty="0">
                <a:latin typeface="+mj-lt"/>
                <a:cs typeface="Calibri" pitchFamily="34" charset="0"/>
              </a:rPr>
              <a:t> </a:t>
            </a:r>
            <a:r>
              <a:rPr lang="en-US" dirty="0" err="1">
                <a:latin typeface="+mj-lt"/>
                <a:cs typeface="Calibri" pitchFamily="34" charset="0"/>
              </a:rPr>
              <a:t>năng</a:t>
            </a:r>
            <a:r>
              <a:rPr lang="en-US" dirty="0">
                <a:latin typeface="+mj-lt"/>
                <a:cs typeface="Calibri" pitchFamily="34" charset="0"/>
              </a:rPr>
              <a:t> </a:t>
            </a:r>
            <a:r>
              <a:rPr lang="en-US" dirty="0" err="1">
                <a:latin typeface="+mj-lt"/>
                <a:cs typeface="Calibri" pitchFamily="34" charset="0"/>
              </a:rPr>
              <a:t>thiết</a:t>
            </a:r>
            <a:r>
              <a:rPr lang="en-US" dirty="0">
                <a:latin typeface="+mj-lt"/>
                <a:cs typeface="Calibri" pitchFamily="34" charset="0"/>
              </a:rPr>
              <a:t> </a:t>
            </a:r>
            <a:r>
              <a:rPr lang="en-US" dirty="0" err="1">
                <a:latin typeface="+mj-lt"/>
                <a:cs typeface="Calibri" pitchFamily="34" charset="0"/>
              </a:rPr>
              <a:t>kế</a:t>
            </a:r>
            <a:r>
              <a:rPr lang="en-US" dirty="0">
                <a:latin typeface="+mj-lt"/>
                <a:cs typeface="Calibri" pitchFamily="34" charset="0"/>
              </a:rPr>
              <a:t> </a:t>
            </a:r>
            <a:r>
              <a:rPr lang="en-US" dirty="0" err="1">
                <a:latin typeface="+mj-lt"/>
                <a:cs typeface="Calibri" pitchFamily="34" charset="0"/>
              </a:rPr>
              <a:t>đơn</a:t>
            </a:r>
            <a:r>
              <a:rPr lang="en-US" dirty="0">
                <a:latin typeface="+mj-lt"/>
                <a:cs typeface="Calibri" pitchFamily="34" charset="0"/>
              </a:rPr>
              <a:t> </a:t>
            </a:r>
            <a:r>
              <a:rPr lang="en-US" dirty="0" err="1">
                <a:latin typeface="+mj-lt"/>
                <a:cs typeface="Calibri" pitchFamily="34" charset="0"/>
              </a:rPr>
              <a:t>giản</a:t>
            </a:r>
            <a:endParaRPr lang="en-US" dirty="0">
              <a:latin typeface="+mj-lt"/>
              <a:cs typeface="Calibri" pitchFamily="34" charset="0"/>
            </a:endParaRPr>
          </a:p>
        </p:txBody>
      </p:sp>
      <p:sp>
        <p:nvSpPr>
          <p:cNvPr id="7" name="Oval Callout 6"/>
          <p:cNvSpPr/>
          <p:nvPr/>
        </p:nvSpPr>
        <p:spPr>
          <a:xfrm>
            <a:off x="6879769" y="3280221"/>
            <a:ext cx="2220686" cy="1654629"/>
          </a:xfrm>
          <a:prstGeom prst="wedgeEllipseCallout">
            <a:avLst>
              <a:gd name="adj1" fmla="val -52206"/>
              <a:gd name="adj2" fmla="val 44079"/>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lvl="0" algn="ctr"/>
            <a:r>
              <a:rPr lang="vi-VN" dirty="0">
                <a:latin typeface="+mj-lt"/>
                <a:cs typeface="Calibri" pitchFamily="34" charset="0"/>
              </a:rPr>
              <a:t>N</a:t>
            </a:r>
            <a:r>
              <a:rPr lang="en-US" dirty="0" err="1">
                <a:latin typeface="+mj-lt"/>
                <a:cs typeface="Calibri" pitchFamily="34" charset="0"/>
              </a:rPr>
              <a:t>gày</a:t>
            </a:r>
            <a:r>
              <a:rPr lang="en-US" dirty="0">
                <a:latin typeface="+mj-lt"/>
                <a:cs typeface="Calibri" pitchFamily="34" charset="0"/>
              </a:rPr>
              <a:t> </a:t>
            </a:r>
            <a:r>
              <a:rPr lang="en-US" dirty="0" err="1">
                <a:latin typeface="+mj-lt"/>
                <a:cs typeface="Calibri" pitchFamily="34" charset="0"/>
              </a:rPr>
              <a:t>tháng</a:t>
            </a:r>
            <a:r>
              <a:rPr lang="en-US" dirty="0">
                <a:latin typeface="+mj-lt"/>
                <a:cs typeface="Calibri" pitchFamily="34" charset="0"/>
              </a:rPr>
              <a:t> </a:t>
            </a:r>
            <a:r>
              <a:rPr lang="vi-VN" dirty="0" err="1">
                <a:cs typeface="Calibri" pitchFamily="34" charset="0"/>
              </a:rPr>
              <a:t>r</a:t>
            </a:r>
            <a:r>
              <a:rPr lang="en-US" dirty="0" err="1">
                <a:cs typeface="Calibri" pitchFamily="34" charset="0"/>
              </a:rPr>
              <a:t>õ</a:t>
            </a:r>
            <a:r>
              <a:rPr lang="en-US" dirty="0">
                <a:cs typeface="Calibri" pitchFamily="34" charset="0"/>
              </a:rPr>
              <a:t> </a:t>
            </a:r>
            <a:r>
              <a:rPr lang="en-US" dirty="0" err="1">
                <a:cs typeface="Calibri" pitchFamily="34" charset="0"/>
              </a:rPr>
              <a:t>ràng</a:t>
            </a:r>
            <a:r>
              <a:rPr lang="en-US" dirty="0">
                <a:cs typeface="Calibri" pitchFamily="34" charset="0"/>
              </a:rPr>
              <a:t> </a:t>
            </a:r>
            <a:r>
              <a:rPr lang="vi-VN" dirty="0">
                <a:cs typeface="Calibri" pitchFamily="34" charset="0"/>
              </a:rPr>
              <a:t>theo</a:t>
            </a:r>
            <a:r>
              <a:rPr lang="en-US" dirty="0">
                <a:latin typeface="+mj-lt"/>
                <a:cs typeface="Calibri" pitchFamily="34" charset="0"/>
              </a:rPr>
              <a:t> </a:t>
            </a:r>
            <a:r>
              <a:rPr lang="en-US" dirty="0" err="1">
                <a:latin typeface="+mj-lt"/>
                <a:cs typeface="Calibri" pitchFamily="34" charset="0"/>
              </a:rPr>
              <a:t>thứ</a:t>
            </a:r>
            <a:r>
              <a:rPr lang="en-US" dirty="0">
                <a:latin typeface="+mj-lt"/>
                <a:cs typeface="Calibri" pitchFamily="34" charset="0"/>
              </a:rPr>
              <a:t> </a:t>
            </a:r>
            <a:r>
              <a:rPr lang="en-US" dirty="0" err="1">
                <a:latin typeface="+mj-lt"/>
                <a:cs typeface="Calibri" pitchFamily="34" charset="0"/>
              </a:rPr>
              <a:t>tự</a:t>
            </a:r>
            <a:r>
              <a:rPr lang="en-US" dirty="0">
                <a:latin typeface="+mj-lt"/>
                <a:cs typeface="Calibri" pitchFamily="34" charset="0"/>
              </a:rPr>
              <a:t> </a:t>
            </a:r>
            <a:r>
              <a:rPr lang="en-US" dirty="0" err="1">
                <a:latin typeface="+mj-lt"/>
                <a:cs typeface="Calibri" pitchFamily="34" charset="0"/>
              </a:rPr>
              <a:t>thời</a:t>
            </a:r>
            <a:r>
              <a:rPr lang="en-US" dirty="0">
                <a:latin typeface="+mj-lt"/>
                <a:cs typeface="Calibri" pitchFamily="34" charset="0"/>
              </a:rPr>
              <a:t> </a:t>
            </a:r>
            <a:r>
              <a:rPr lang="en-US" dirty="0" err="1">
                <a:latin typeface="+mj-lt"/>
                <a:cs typeface="Calibri" pitchFamily="34" charset="0"/>
              </a:rPr>
              <a:t>gian</a:t>
            </a:r>
            <a:r>
              <a:rPr lang="en-US" dirty="0">
                <a:latin typeface="+mj-lt"/>
                <a:cs typeface="Calibri" pitchFamily="34" charset="0"/>
              </a:rPr>
              <a:t> </a:t>
            </a:r>
            <a:r>
              <a:rPr lang="en-US" dirty="0" err="1">
                <a:latin typeface="+mj-lt"/>
                <a:cs typeface="Calibri" pitchFamily="34" charset="0"/>
              </a:rPr>
              <a:t>ngược</a:t>
            </a:r>
            <a:endParaRPr lang="en-US" dirty="0">
              <a:latin typeface="+mj-lt"/>
              <a:cs typeface="Calibri" pitchFamily="34" charset="0"/>
            </a:endParaRPr>
          </a:p>
        </p:txBody>
      </p:sp>
      <p:sp>
        <p:nvSpPr>
          <p:cNvPr id="8" name="Oval Callout 7"/>
          <p:cNvSpPr/>
          <p:nvPr/>
        </p:nvSpPr>
        <p:spPr>
          <a:xfrm>
            <a:off x="72570" y="3658953"/>
            <a:ext cx="2220686" cy="1654629"/>
          </a:xfrm>
          <a:prstGeom prst="wedgeEllipseCallout">
            <a:avLst>
              <a:gd name="adj1" fmla="val 57598"/>
              <a:gd name="adj2" fmla="val 37939"/>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lvl="0" algn="ctr"/>
            <a:r>
              <a:rPr lang="en-US" dirty="0" err="1">
                <a:latin typeface="+mj-lt"/>
                <a:cs typeface="Calibri" pitchFamily="34" charset="0"/>
              </a:rPr>
              <a:t>Dễ</a:t>
            </a:r>
            <a:r>
              <a:rPr lang="en-US" dirty="0">
                <a:latin typeface="+mj-lt"/>
                <a:cs typeface="Calibri" pitchFamily="34" charset="0"/>
              </a:rPr>
              <a:t> </a:t>
            </a:r>
            <a:r>
              <a:rPr lang="en-US" dirty="0" err="1">
                <a:latin typeface="+mj-lt"/>
                <a:cs typeface="Calibri" pitchFamily="34" charset="0"/>
              </a:rPr>
              <a:t>dàng</a:t>
            </a:r>
            <a:r>
              <a:rPr lang="en-US" dirty="0">
                <a:latin typeface="+mj-lt"/>
                <a:cs typeface="Calibri" pitchFamily="34" charset="0"/>
              </a:rPr>
              <a:t> </a:t>
            </a:r>
            <a:r>
              <a:rPr lang="en-US" dirty="0" err="1">
                <a:latin typeface="+mj-lt"/>
                <a:cs typeface="Calibri" pitchFamily="34" charset="0"/>
              </a:rPr>
              <a:t>quét</a:t>
            </a:r>
            <a:r>
              <a:rPr lang="en-US" dirty="0">
                <a:latin typeface="+mj-lt"/>
                <a:cs typeface="Calibri" pitchFamily="34" charset="0"/>
              </a:rPr>
              <a:t> </a:t>
            </a:r>
            <a:r>
              <a:rPr lang="en-US" dirty="0" err="1">
                <a:latin typeface="+mj-lt"/>
                <a:cs typeface="Calibri" pitchFamily="34" charset="0"/>
              </a:rPr>
              <a:t>các</a:t>
            </a:r>
            <a:r>
              <a:rPr lang="en-US" dirty="0">
                <a:latin typeface="+mj-lt"/>
                <a:cs typeface="Calibri" pitchFamily="34" charset="0"/>
              </a:rPr>
              <a:t> </a:t>
            </a:r>
            <a:r>
              <a:rPr lang="en-US" dirty="0" err="1">
                <a:latin typeface="+mj-lt"/>
                <a:cs typeface="Calibri" pitchFamily="34" charset="0"/>
              </a:rPr>
              <a:t>tiêu</a:t>
            </a:r>
            <a:r>
              <a:rPr lang="en-US" dirty="0">
                <a:latin typeface="+mj-lt"/>
                <a:cs typeface="Calibri" pitchFamily="34" charset="0"/>
              </a:rPr>
              <a:t> </a:t>
            </a:r>
            <a:r>
              <a:rPr lang="en-US" dirty="0" err="1">
                <a:latin typeface="+mj-lt"/>
                <a:cs typeface="Calibri" pitchFamily="34" charset="0"/>
              </a:rPr>
              <a:t>đề</a:t>
            </a:r>
            <a:r>
              <a:rPr lang="en-US" dirty="0">
                <a:latin typeface="+mj-lt"/>
                <a:cs typeface="Calibri" pitchFamily="34" charset="0"/>
              </a:rPr>
              <a:t> </a:t>
            </a:r>
            <a:r>
              <a:rPr lang="en-US" dirty="0" err="1">
                <a:latin typeface="+mj-lt"/>
                <a:cs typeface="Calibri" pitchFamily="34" charset="0"/>
              </a:rPr>
              <a:t>và</a:t>
            </a:r>
            <a:r>
              <a:rPr lang="en-US" dirty="0">
                <a:latin typeface="+mj-lt"/>
                <a:cs typeface="Calibri" pitchFamily="34" charset="0"/>
              </a:rPr>
              <a:t> </a:t>
            </a:r>
            <a:r>
              <a:rPr lang="en-US" dirty="0" err="1">
                <a:latin typeface="+mj-lt"/>
                <a:cs typeface="Calibri" pitchFamily="34" charset="0"/>
              </a:rPr>
              <a:t>dấu</a:t>
            </a:r>
            <a:r>
              <a:rPr lang="en-US" dirty="0">
                <a:latin typeface="+mj-lt"/>
                <a:cs typeface="Calibri" pitchFamily="34" charset="0"/>
              </a:rPr>
              <a:t> </a:t>
            </a:r>
            <a:r>
              <a:rPr lang="en-US" dirty="0" err="1">
                <a:latin typeface="+mj-lt"/>
                <a:cs typeface="Calibri" pitchFamily="34" charset="0"/>
              </a:rPr>
              <a:t>đầu</a:t>
            </a:r>
            <a:r>
              <a:rPr lang="en-US" dirty="0">
                <a:latin typeface="+mj-lt"/>
                <a:cs typeface="Calibri" pitchFamily="34" charset="0"/>
              </a:rPr>
              <a:t> </a:t>
            </a:r>
            <a:r>
              <a:rPr lang="en-US" dirty="0" err="1">
                <a:latin typeface="+mj-lt"/>
                <a:cs typeface="Calibri" pitchFamily="34" charset="0"/>
              </a:rPr>
              <a:t>dòng</a:t>
            </a:r>
            <a:endParaRPr lang="en-US" dirty="0">
              <a:latin typeface="+mj-lt"/>
              <a:cs typeface="Calibri" pitchFamily="34" charset="0"/>
            </a:endParaRPr>
          </a:p>
        </p:txBody>
      </p:sp>
      <p:sp>
        <p:nvSpPr>
          <p:cNvPr id="9" name="Oval Callout 8"/>
          <p:cNvSpPr/>
          <p:nvPr/>
        </p:nvSpPr>
        <p:spPr>
          <a:xfrm>
            <a:off x="268512" y="1197421"/>
            <a:ext cx="2220686" cy="1654629"/>
          </a:xfrm>
          <a:prstGeom prst="wedgeEllipseCallout">
            <a:avLst>
              <a:gd name="adj1" fmla="val 48448"/>
              <a:gd name="adj2" fmla="val 39693"/>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lvl="0" algn="ctr"/>
            <a:r>
              <a:rPr lang="vi-VN" dirty="0">
                <a:latin typeface="+mj-lt"/>
                <a:cs typeface="Calibri" pitchFamily="34" charset="0"/>
              </a:rPr>
              <a:t>Nhiều khoảng trống</a:t>
            </a:r>
            <a:endParaRPr lang="en-US" dirty="0">
              <a:latin typeface="+mj-lt"/>
              <a:cs typeface="Calibri" pitchFamily="34" charset="0"/>
            </a:endParaRPr>
          </a:p>
        </p:txBody>
      </p:sp>
    </p:spTree>
    <p:extLst>
      <p:ext uri="{BB962C8B-B14F-4D97-AF65-F5344CB8AC3E}">
        <p14:creationId xmlns:p14="http://schemas.microsoft.com/office/powerpoint/2010/main" val="11685434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Title 1"/>
          <p:cNvSpPr txBox="1">
            <a:spLocks/>
          </p:cNvSpPr>
          <p:nvPr/>
        </p:nvSpPr>
        <p:spPr>
          <a:xfrm>
            <a:off x="-794" y="-207472"/>
            <a:ext cx="9143999" cy="1253067"/>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600" b="1" kern="1200">
                <a:solidFill>
                  <a:schemeClr val="accent5">
                    <a:lumMod val="75000"/>
                  </a:schemeClr>
                </a:solidFill>
                <a:effectLst/>
                <a:latin typeface="+mj-lt"/>
                <a:ea typeface="+mj-ea"/>
                <a:cs typeface="+mj-cs"/>
              </a:defRPr>
            </a:lvl1pPr>
          </a:lstStyle>
          <a:p>
            <a:r>
              <a:rPr lang="vi-VN" dirty="0"/>
              <a:t>Hình thức của résumé</a:t>
            </a:r>
            <a:r>
              <a:rPr lang="en-US" dirty="0"/>
              <a:t> </a:t>
            </a:r>
            <a:r>
              <a:rPr lang="vi-VN" dirty="0"/>
              <a:t>(tt</a:t>
            </a:r>
            <a:r>
              <a:rPr lang="en-US" dirty="0"/>
              <a:t>)</a:t>
            </a:r>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1038" y="1813832"/>
            <a:ext cx="7780337" cy="393382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Callout 5"/>
          <p:cNvSpPr/>
          <p:nvPr/>
        </p:nvSpPr>
        <p:spPr>
          <a:xfrm>
            <a:off x="6923314" y="2155142"/>
            <a:ext cx="2220686" cy="1654629"/>
          </a:xfrm>
          <a:prstGeom prst="wedgeEllipseCallout">
            <a:avLst>
              <a:gd name="adj1" fmla="val -61356"/>
              <a:gd name="adj2" fmla="val 17763"/>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lvl="0" algn="ctr"/>
            <a:r>
              <a:rPr lang="vi-VN" dirty="0">
                <a:latin typeface="+mj-lt"/>
                <a:cs typeface="Calibri" pitchFamily="34" charset="0"/>
              </a:rPr>
              <a:t>Chính xác </a:t>
            </a:r>
            <a:r>
              <a:rPr lang="en-US" dirty="0">
                <a:latin typeface="+mj-lt"/>
                <a:cs typeface="Calibri" pitchFamily="34" charset="0"/>
              </a:rPr>
              <a:t>100%</a:t>
            </a:r>
          </a:p>
        </p:txBody>
      </p:sp>
      <p:sp>
        <p:nvSpPr>
          <p:cNvPr id="7" name="Oval Callout 6"/>
          <p:cNvSpPr/>
          <p:nvPr/>
        </p:nvSpPr>
        <p:spPr>
          <a:xfrm>
            <a:off x="486228" y="1313542"/>
            <a:ext cx="2220686" cy="1654629"/>
          </a:xfrm>
          <a:prstGeom prst="wedgeEllipseCallout">
            <a:avLst>
              <a:gd name="adj1" fmla="val 48448"/>
              <a:gd name="adj2" fmla="val 39693"/>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lvl="0" algn="ctr"/>
            <a:r>
              <a:rPr lang="vi-VN" dirty="0">
                <a:latin typeface="+mj-lt"/>
                <a:cs typeface="Calibri" pitchFamily="34" charset="0"/>
              </a:rPr>
              <a:t>G</a:t>
            </a:r>
            <a:r>
              <a:rPr lang="en-US" dirty="0" err="1">
                <a:latin typeface="+mj-lt"/>
                <a:cs typeface="Calibri" pitchFamily="34" charset="0"/>
              </a:rPr>
              <a:t>iới</a:t>
            </a:r>
            <a:r>
              <a:rPr lang="en-US" dirty="0">
                <a:latin typeface="+mj-lt"/>
                <a:cs typeface="Calibri" pitchFamily="34" charset="0"/>
              </a:rPr>
              <a:t> </a:t>
            </a:r>
            <a:r>
              <a:rPr lang="en-US" dirty="0" err="1">
                <a:latin typeface="+mj-lt"/>
                <a:cs typeface="Calibri" pitchFamily="34" charset="0"/>
              </a:rPr>
              <a:t>thiệu</a:t>
            </a:r>
            <a:r>
              <a:rPr lang="en-US" dirty="0">
                <a:latin typeface="+mj-lt"/>
                <a:cs typeface="Calibri" pitchFamily="34" charset="0"/>
              </a:rPr>
              <a:t> </a:t>
            </a:r>
            <a:r>
              <a:rPr lang="vi-VN" dirty="0">
                <a:cs typeface="Calibri" pitchFamily="34" charset="0"/>
              </a:rPr>
              <a:t>r</a:t>
            </a:r>
            <a:r>
              <a:rPr lang="en-US" dirty="0" err="1">
                <a:cs typeface="Calibri" pitchFamily="34" charset="0"/>
              </a:rPr>
              <a:t>õ</a:t>
            </a:r>
            <a:r>
              <a:rPr lang="en-US" dirty="0">
                <a:cs typeface="Calibri" pitchFamily="34" charset="0"/>
              </a:rPr>
              <a:t> </a:t>
            </a:r>
            <a:r>
              <a:rPr lang="en-US" dirty="0" err="1">
                <a:cs typeface="Calibri" pitchFamily="34" charset="0"/>
              </a:rPr>
              <a:t>ràng</a:t>
            </a:r>
            <a:r>
              <a:rPr lang="en-US" dirty="0">
                <a:latin typeface="+mj-lt"/>
                <a:cs typeface="Calibri" pitchFamily="34" charset="0"/>
              </a:rPr>
              <a:t> </a:t>
            </a:r>
            <a:r>
              <a:rPr lang="en-US" dirty="0" err="1">
                <a:latin typeface="+mj-lt"/>
                <a:cs typeface="Calibri" pitchFamily="34" charset="0"/>
              </a:rPr>
              <a:t>với</a:t>
            </a:r>
            <a:r>
              <a:rPr lang="en-US" dirty="0">
                <a:latin typeface="+mj-lt"/>
                <a:cs typeface="Calibri" pitchFamily="34" charset="0"/>
              </a:rPr>
              <a:t> </a:t>
            </a:r>
            <a:r>
              <a:rPr lang="en-US" dirty="0" err="1">
                <a:latin typeface="+mj-lt"/>
                <a:cs typeface="Calibri" pitchFamily="34" charset="0"/>
              </a:rPr>
              <a:t>các</a:t>
            </a:r>
            <a:r>
              <a:rPr lang="en-US" dirty="0">
                <a:latin typeface="+mj-lt"/>
                <a:cs typeface="Calibri" pitchFamily="34" charset="0"/>
              </a:rPr>
              <a:t> </a:t>
            </a:r>
            <a:r>
              <a:rPr lang="en-US" dirty="0" err="1">
                <a:latin typeface="+mj-lt"/>
                <a:cs typeface="Calibri" pitchFamily="34" charset="0"/>
              </a:rPr>
              <a:t>động</a:t>
            </a:r>
            <a:r>
              <a:rPr lang="en-US" dirty="0">
                <a:latin typeface="+mj-lt"/>
                <a:cs typeface="Calibri" pitchFamily="34" charset="0"/>
              </a:rPr>
              <a:t> </a:t>
            </a:r>
            <a:r>
              <a:rPr lang="en-US" dirty="0" err="1">
                <a:latin typeface="+mj-lt"/>
                <a:cs typeface="Calibri" pitchFamily="34" charset="0"/>
              </a:rPr>
              <a:t>từ</a:t>
            </a:r>
            <a:r>
              <a:rPr lang="en-US" dirty="0">
                <a:latin typeface="+mj-lt"/>
                <a:cs typeface="Calibri" pitchFamily="34" charset="0"/>
              </a:rPr>
              <a:t> </a:t>
            </a:r>
            <a:r>
              <a:rPr lang="vi-VN" dirty="0">
                <a:latin typeface="+mj-lt"/>
                <a:cs typeface="Calibri" pitchFamily="34" charset="0"/>
              </a:rPr>
              <a:t>chỉ</a:t>
            </a:r>
            <a:r>
              <a:rPr lang="en-US" dirty="0">
                <a:latin typeface="+mj-lt"/>
                <a:cs typeface="Calibri" pitchFamily="34" charset="0"/>
              </a:rPr>
              <a:t> </a:t>
            </a:r>
            <a:r>
              <a:rPr lang="en-US" dirty="0" err="1">
                <a:latin typeface="+mj-lt"/>
                <a:cs typeface="Calibri" pitchFamily="34" charset="0"/>
              </a:rPr>
              <a:t>hành</a:t>
            </a:r>
            <a:r>
              <a:rPr lang="en-US" dirty="0">
                <a:latin typeface="+mj-lt"/>
                <a:cs typeface="Calibri" pitchFamily="34" charset="0"/>
              </a:rPr>
              <a:t> </a:t>
            </a:r>
            <a:r>
              <a:rPr lang="en-US" dirty="0" err="1">
                <a:latin typeface="+mj-lt"/>
                <a:cs typeface="Calibri" pitchFamily="34" charset="0"/>
              </a:rPr>
              <a:t>động</a:t>
            </a:r>
            <a:endParaRPr lang="en-US" dirty="0">
              <a:latin typeface="+mj-lt"/>
              <a:cs typeface="Calibri" pitchFamily="34" charset="0"/>
            </a:endParaRPr>
          </a:p>
        </p:txBody>
      </p:sp>
    </p:spTree>
    <p:extLst>
      <p:ext uri="{BB962C8B-B14F-4D97-AF65-F5344CB8AC3E}">
        <p14:creationId xmlns:p14="http://schemas.microsoft.com/office/powerpoint/2010/main" val="1694617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Title 1"/>
          <p:cNvSpPr txBox="1">
            <a:spLocks/>
          </p:cNvSpPr>
          <p:nvPr/>
        </p:nvSpPr>
        <p:spPr>
          <a:xfrm>
            <a:off x="87084" y="-172961"/>
            <a:ext cx="9143999" cy="1253067"/>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600" b="1" kern="1200">
                <a:solidFill>
                  <a:schemeClr val="accent5">
                    <a:lumMod val="75000"/>
                  </a:schemeClr>
                </a:solidFill>
                <a:effectLst/>
                <a:latin typeface="+mj-lt"/>
                <a:ea typeface="+mj-ea"/>
                <a:cs typeface="+mj-cs"/>
              </a:defRPr>
            </a:lvl1pPr>
          </a:lstStyle>
          <a:p>
            <a:r>
              <a:rPr lang="vi-VN" dirty="0"/>
              <a:t>Nội dung sơ yếu lý lịch</a:t>
            </a:r>
            <a:endParaRPr lang="en-US" dirty="0"/>
          </a:p>
        </p:txBody>
      </p:sp>
      <p:graphicFrame>
        <p:nvGraphicFramePr>
          <p:cNvPr id="5" name="Diagram 4"/>
          <p:cNvGraphicFramePr/>
          <p:nvPr>
            <p:extLst>
              <p:ext uri="{D42A27DB-BD31-4B8C-83A1-F6EECF244321}">
                <p14:modId xmlns:p14="http://schemas.microsoft.com/office/powerpoint/2010/main" val="1730324307"/>
              </p:ext>
            </p:extLst>
          </p:nvPr>
        </p:nvGraphicFramePr>
        <p:xfrm>
          <a:off x="501445" y="1448970"/>
          <a:ext cx="8229600" cy="45683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214413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sz="3000" dirty="0" err="1"/>
              <a:t>Những</a:t>
            </a:r>
            <a:r>
              <a:rPr lang="en-US" sz="3000" dirty="0"/>
              <a:t> résumé </a:t>
            </a:r>
            <a:r>
              <a:rPr lang="en-US" sz="3000" dirty="0" err="1"/>
              <a:t>thiết</a:t>
            </a:r>
            <a:r>
              <a:rPr lang="en-US" sz="3000" dirty="0"/>
              <a:t> </a:t>
            </a:r>
            <a:r>
              <a:rPr lang="en-US" sz="3000" dirty="0" err="1"/>
              <a:t>kế</a:t>
            </a:r>
            <a:r>
              <a:rPr lang="en-US" sz="3000" dirty="0"/>
              <a:t> </a:t>
            </a:r>
            <a:r>
              <a:rPr lang="en-US" sz="3000" dirty="0" err="1"/>
              <a:t>đồ</a:t>
            </a:r>
            <a:r>
              <a:rPr lang="en-US" sz="3000" dirty="0"/>
              <a:t> </a:t>
            </a:r>
            <a:r>
              <a:rPr lang="en-US" sz="3000" dirty="0" err="1"/>
              <a:t>họa</a:t>
            </a:r>
            <a:r>
              <a:rPr lang="en-US" sz="3000" dirty="0"/>
              <a:t> </a:t>
            </a:r>
            <a:r>
              <a:rPr lang="en-US" sz="3000" dirty="0" err="1"/>
              <a:t>và</a:t>
            </a:r>
            <a:r>
              <a:rPr lang="en-US" sz="3000" dirty="0"/>
              <a:t> </a:t>
            </a:r>
            <a:r>
              <a:rPr lang="en-US" sz="3000" dirty="0" err="1"/>
              <a:t>sáng</a:t>
            </a:r>
            <a:r>
              <a:rPr lang="en-US" sz="3000" dirty="0"/>
              <a:t> </a:t>
            </a:r>
            <a:r>
              <a:rPr lang="en-US" sz="3000" dirty="0" err="1"/>
              <a:t>tạo</a:t>
            </a:r>
            <a:r>
              <a:rPr lang="en-US" sz="3000" dirty="0"/>
              <a:t> </a:t>
            </a:r>
          </a:p>
        </p:txBody>
      </p:sp>
      <p:pic>
        <p:nvPicPr>
          <p:cNvPr id="8" name="Picture 7"/>
          <p:cNvPicPr/>
          <p:nvPr/>
        </p:nvPicPr>
        <p:blipFill>
          <a:blip r:embed="rId2"/>
          <a:stretch>
            <a:fillRect/>
          </a:stretch>
        </p:blipFill>
        <p:spPr>
          <a:xfrm>
            <a:off x="619432" y="1253067"/>
            <a:ext cx="8288594" cy="5457449"/>
          </a:xfrm>
          <a:prstGeom prst="rect">
            <a:avLst/>
          </a:prstGeom>
        </p:spPr>
      </p:pic>
    </p:spTree>
    <p:extLst>
      <p:ext uri="{BB962C8B-B14F-4D97-AF65-F5344CB8AC3E}">
        <p14:creationId xmlns:p14="http://schemas.microsoft.com/office/powerpoint/2010/main" val="1947648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Résumé </a:t>
            </a:r>
            <a:r>
              <a:rPr lang="vi-VN" dirty="0"/>
              <a:t>xã hội</a:t>
            </a:r>
            <a:endParaRPr lang="en-US" dirty="0"/>
          </a:p>
        </p:txBody>
      </p:sp>
      <p:graphicFrame>
        <p:nvGraphicFramePr>
          <p:cNvPr id="3" name="Diagram 2"/>
          <p:cNvGraphicFramePr/>
          <p:nvPr>
            <p:extLst>
              <p:ext uri="{D42A27DB-BD31-4B8C-83A1-F6EECF244321}">
                <p14:modId xmlns:p14="http://schemas.microsoft.com/office/powerpoint/2010/main" val="760206826"/>
              </p:ext>
            </p:extLst>
          </p:nvPr>
        </p:nvGraphicFramePr>
        <p:xfrm>
          <a:off x="1444171" y="2046512"/>
          <a:ext cx="6705600" cy="44812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1059543" y="1553032"/>
            <a:ext cx="7228114" cy="707886"/>
          </a:xfrm>
          <a:prstGeom prst="rect">
            <a:avLst/>
          </a:prstGeom>
          <a:noFill/>
        </p:spPr>
        <p:txBody>
          <a:bodyPr wrap="square" rtlCol="0">
            <a:spAutoFit/>
          </a:bodyPr>
          <a:lstStyle/>
          <a:p>
            <a:pPr algn="ctr"/>
            <a:r>
              <a:rPr lang="en-US" sz="2000" b="1" i="1" dirty="0">
                <a:solidFill>
                  <a:schemeClr val="accent5"/>
                </a:solidFill>
              </a:rPr>
              <a:t>What are the advantages of these supplements </a:t>
            </a:r>
            <a:br>
              <a:rPr lang="en-US" sz="2000" b="1" i="1" dirty="0">
                <a:solidFill>
                  <a:schemeClr val="accent5"/>
                </a:solidFill>
              </a:rPr>
            </a:br>
            <a:r>
              <a:rPr lang="en-US" sz="2000" b="1" i="1" dirty="0">
                <a:solidFill>
                  <a:schemeClr val="accent5"/>
                </a:solidFill>
              </a:rPr>
              <a:t>to the traditional résumé?</a:t>
            </a:r>
          </a:p>
        </p:txBody>
      </p:sp>
    </p:spTree>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a:t>8.3 </a:t>
            </a:r>
            <a:r>
              <a:rPr lang="en-US" sz="3200" dirty="0" err="1"/>
              <a:t>Viết</a:t>
            </a:r>
            <a:r>
              <a:rPr lang="en-US" sz="3200" dirty="0"/>
              <a:t> </a:t>
            </a:r>
            <a:r>
              <a:rPr lang="en-US" sz="3200" dirty="0" err="1"/>
              <a:t>thư</a:t>
            </a:r>
            <a:r>
              <a:rPr lang="en-US" sz="3200" dirty="0"/>
              <a:t> </a:t>
            </a:r>
            <a:r>
              <a:rPr lang="en-US" sz="3200" dirty="0" err="1"/>
              <a:t>xin</a:t>
            </a:r>
            <a:r>
              <a:rPr lang="en-US" sz="3200" dirty="0"/>
              <a:t> </a:t>
            </a:r>
            <a:r>
              <a:rPr lang="en-US" sz="3200" dirty="0" err="1"/>
              <a:t>việc</a:t>
            </a:r>
            <a:r>
              <a:rPr lang="en-US" sz="3200" dirty="0"/>
              <a:t> </a:t>
            </a:r>
            <a:r>
              <a:rPr lang="en-US" sz="3200" dirty="0" err="1"/>
              <a:t>và</a:t>
            </a:r>
            <a:r>
              <a:rPr lang="en-US" sz="3200" dirty="0"/>
              <a:t> </a:t>
            </a:r>
            <a:r>
              <a:rPr lang="en-US" sz="3200" dirty="0" err="1"/>
              <a:t>những</a:t>
            </a:r>
            <a:r>
              <a:rPr lang="en-US" sz="3200" dirty="0"/>
              <a:t> email </a:t>
            </a:r>
            <a:r>
              <a:rPr lang="en-US" sz="3200" dirty="0" err="1"/>
              <a:t>yêu</a:t>
            </a:r>
            <a:r>
              <a:rPr lang="en-US" sz="3200" dirty="0"/>
              <a:t> </a:t>
            </a:r>
            <a:r>
              <a:rPr lang="en-US" sz="3200" dirty="0" err="1"/>
              <a:t>cầu</a:t>
            </a:r>
            <a:r>
              <a:rPr lang="en-US" sz="3200" dirty="0"/>
              <a:t> </a:t>
            </a:r>
            <a:r>
              <a:rPr lang="en-US" sz="3200" dirty="0" err="1"/>
              <a:t>cung</a:t>
            </a:r>
            <a:r>
              <a:rPr lang="en-US" sz="3200" dirty="0"/>
              <a:t> </a:t>
            </a:r>
            <a:r>
              <a:rPr lang="en-US" sz="3200" dirty="0" err="1"/>
              <a:t>cấp</a:t>
            </a:r>
            <a:r>
              <a:rPr lang="en-US" sz="3200" dirty="0"/>
              <a:t> </a:t>
            </a:r>
            <a:r>
              <a:rPr lang="en-US" sz="3200" dirty="0" err="1"/>
              <a:t>thông</a:t>
            </a:r>
            <a:r>
              <a:rPr lang="en-US" sz="3200" dirty="0"/>
              <a:t> tin</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574054653"/>
              </p:ext>
            </p:extLst>
          </p:nvPr>
        </p:nvGraphicFramePr>
        <p:xfrm>
          <a:off x="884903" y="2086896"/>
          <a:ext cx="77724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ctangle 1"/>
          <p:cNvSpPr/>
          <p:nvPr/>
        </p:nvSpPr>
        <p:spPr>
          <a:xfrm>
            <a:off x="884903" y="1259099"/>
            <a:ext cx="3255250" cy="523285"/>
          </a:xfrm>
          <a:prstGeom prst="rect">
            <a:avLst/>
          </a:prstGeom>
        </p:spPr>
        <p:txBody>
          <a:bodyPr wrap="none">
            <a:spAutoFit/>
          </a:bodyPr>
          <a:lstStyle/>
          <a:p>
            <a:pPr>
              <a:lnSpc>
                <a:spcPct val="115000"/>
              </a:lnSpc>
              <a:spcAft>
                <a:spcPts val="600"/>
              </a:spcAft>
            </a:pPr>
            <a:r>
              <a:rPr lang="en-US" sz="2600" b="1" dirty="0">
                <a:latin typeface="Times New Roman" charset="0"/>
                <a:ea typeface="Calibri" charset="0"/>
                <a:cs typeface="Calibri" charset="0"/>
              </a:rPr>
              <a:t>8.3.1 </a:t>
            </a:r>
            <a:r>
              <a:rPr lang="en-US" sz="2600" b="1" dirty="0" err="1">
                <a:latin typeface="Times New Roman" charset="0"/>
                <a:ea typeface="Calibri" charset="0"/>
                <a:cs typeface="Calibri" charset="0"/>
              </a:rPr>
              <a:t>Viết</a:t>
            </a:r>
            <a:r>
              <a:rPr lang="en-US" sz="2600" b="1" dirty="0">
                <a:latin typeface="Times New Roman" charset="0"/>
                <a:ea typeface="Calibri" charset="0"/>
                <a:cs typeface="Calibri" charset="0"/>
              </a:rPr>
              <a:t> </a:t>
            </a:r>
            <a:r>
              <a:rPr lang="en-US" sz="2600" b="1" dirty="0" err="1">
                <a:latin typeface="Times New Roman" charset="0"/>
                <a:ea typeface="Calibri" charset="0"/>
                <a:cs typeface="Calibri" charset="0"/>
              </a:rPr>
              <a:t>thư</a:t>
            </a:r>
            <a:r>
              <a:rPr lang="en-US" sz="2600" b="1" dirty="0">
                <a:latin typeface="Times New Roman" charset="0"/>
                <a:ea typeface="Calibri" charset="0"/>
                <a:cs typeface="Calibri" charset="0"/>
              </a:rPr>
              <a:t> </a:t>
            </a:r>
            <a:r>
              <a:rPr lang="en-US" sz="2600" b="1" dirty="0" err="1">
                <a:latin typeface="Times New Roman" charset="0"/>
                <a:ea typeface="Calibri" charset="0"/>
                <a:cs typeface="Calibri" charset="0"/>
              </a:rPr>
              <a:t>xin</a:t>
            </a:r>
            <a:r>
              <a:rPr lang="en-US" sz="2600" b="1" dirty="0">
                <a:latin typeface="Times New Roman" charset="0"/>
                <a:ea typeface="Calibri" charset="0"/>
                <a:cs typeface="Calibri" charset="0"/>
              </a:rPr>
              <a:t> </a:t>
            </a:r>
            <a:r>
              <a:rPr lang="en-US" sz="2600" b="1" dirty="0" err="1">
                <a:latin typeface="Times New Roman" charset="0"/>
                <a:ea typeface="Calibri" charset="0"/>
                <a:cs typeface="Calibri" charset="0"/>
              </a:rPr>
              <a:t>việc</a:t>
            </a:r>
            <a:endParaRPr lang="en-US" sz="2600" dirty="0">
              <a:effectLst/>
              <a:latin typeface="Calibri" charset="0"/>
              <a:ea typeface="Calibri" charset="0"/>
              <a:cs typeface="Calibri" charset="0"/>
            </a:endParaRPr>
          </a:p>
        </p:txBody>
      </p:sp>
      <p:sp>
        <p:nvSpPr>
          <p:cNvPr id="5" name="TextBox 4"/>
          <p:cNvSpPr txBox="1"/>
          <p:nvPr/>
        </p:nvSpPr>
        <p:spPr>
          <a:xfrm>
            <a:off x="1061885" y="1825286"/>
            <a:ext cx="7595418" cy="477054"/>
          </a:xfrm>
          <a:prstGeom prst="rect">
            <a:avLst/>
          </a:prstGeom>
          <a:solidFill>
            <a:schemeClr val="accent6">
              <a:lumMod val="20000"/>
              <a:lumOff val="80000"/>
            </a:schemeClr>
          </a:solidFill>
        </p:spPr>
        <p:txBody>
          <a:bodyPr wrap="square" rtlCol="0">
            <a:spAutoFit/>
          </a:bodyPr>
          <a:lstStyle/>
          <a:p>
            <a:pPr algn="ctr"/>
            <a:r>
              <a:rPr lang="vi-VN" sz="2500"/>
              <a:t>Mục đích của thư xin việc</a:t>
            </a:r>
            <a:endParaRPr lang="en-US" sz="2500" dirty="0"/>
          </a:p>
        </p:txBody>
      </p:sp>
    </p:spTree>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err="1">
                <a:latin typeface="Times New Roman" charset="0"/>
                <a:ea typeface="Times New Roman" charset="0"/>
                <a:cs typeface="Times New Roman" charset="0"/>
              </a:rPr>
              <a:t>Sự</a:t>
            </a:r>
            <a:r>
              <a:rPr lang="en-US" b="1" dirty="0">
                <a:latin typeface="Times New Roman" charset="0"/>
                <a:ea typeface="Times New Roman" charset="0"/>
                <a:cs typeface="Times New Roman" charset="0"/>
              </a:rPr>
              <a:t> </a:t>
            </a:r>
            <a:r>
              <a:rPr lang="en-US" b="1" dirty="0" err="1">
                <a:latin typeface="Times New Roman" charset="0"/>
                <a:ea typeface="Times New Roman" charset="0"/>
                <a:cs typeface="Times New Roman" charset="0"/>
              </a:rPr>
              <a:t>khác</a:t>
            </a:r>
            <a:r>
              <a:rPr lang="en-US" b="1" dirty="0">
                <a:latin typeface="Times New Roman" charset="0"/>
                <a:ea typeface="Times New Roman" charset="0"/>
                <a:cs typeface="Times New Roman" charset="0"/>
              </a:rPr>
              <a:t> </a:t>
            </a:r>
            <a:r>
              <a:rPr lang="en-US" b="1" dirty="0" err="1">
                <a:latin typeface="Times New Roman" charset="0"/>
                <a:ea typeface="Times New Roman" charset="0"/>
                <a:cs typeface="Times New Roman" charset="0"/>
              </a:rPr>
              <a:t>nhau</a:t>
            </a:r>
            <a:r>
              <a:rPr lang="en-US" b="1" dirty="0">
                <a:latin typeface="Times New Roman" charset="0"/>
                <a:ea typeface="Times New Roman" charset="0"/>
                <a:cs typeface="Times New Roman" charset="0"/>
              </a:rPr>
              <a:t> </a:t>
            </a:r>
            <a:r>
              <a:rPr lang="en-US" b="1" dirty="0" err="1">
                <a:latin typeface="Times New Roman" charset="0"/>
                <a:ea typeface="Times New Roman" charset="0"/>
                <a:cs typeface="Times New Roman" charset="0"/>
              </a:rPr>
              <a:t>giữa</a:t>
            </a:r>
            <a:r>
              <a:rPr lang="en-US" b="1" dirty="0">
                <a:latin typeface="Times New Roman" charset="0"/>
                <a:ea typeface="Times New Roman" charset="0"/>
                <a:cs typeface="Times New Roman" charset="0"/>
              </a:rPr>
              <a:t> CV, Cover letter </a:t>
            </a:r>
            <a:r>
              <a:rPr lang="en-US" b="1" dirty="0" err="1">
                <a:latin typeface="Times New Roman" charset="0"/>
                <a:ea typeface="Times New Roman" charset="0"/>
                <a:cs typeface="Times New Roman" charset="0"/>
              </a:rPr>
              <a:t>và</a:t>
            </a:r>
            <a:r>
              <a:rPr lang="en-US" b="1" dirty="0">
                <a:latin typeface="Times New Roman" charset="0"/>
                <a:ea typeface="Times New Roman" charset="0"/>
                <a:cs typeface="Times New Roman" charset="0"/>
              </a:rPr>
              <a:t> Resume</a:t>
            </a:r>
            <a:endParaRPr lang="en-US" dirty="0">
              <a:latin typeface="Times New Roman" charset="0"/>
              <a:ea typeface="Times New Roman" charset="0"/>
              <a:cs typeface="Times New Roman" charset="0"/>
            </a:endParaRPr>
          </a:p>
        </p:txBody>
      </p:sp>
      <p:graphicFrame>
        <p:nvGraphicFramePr>
          <p:cNvPr id="5" name="Table 4"/>
          <p:cNvGraphicFramePr>
            <a:graphicFrameLocks noGrp="1"/>
          </p:cNvGraphicFramePr>
          <p:nvPr>
            <p:extLst>
              <p:ext uri="{D42A27DB-BD31-4B8C-83A1-F6EECF244321}">
                <p14:modId xmlns:p14="http://schemas.microsoft.com/office/powerpoint/2010/main" val="1529067794"/>
              </p:ext>
            </p:extLst>
          </p:nvPr>
        </p:nvGraphicFramePr>
        <p:xfrm>
          <a:off x="134471" y="1223683"/>
          <a:ext cx="9009529" cy="5523496"/>
        </p:xfrm>
        <a:graphic>
          <a:graphicData uri="http://schemas.openxmlformats.org/drawingml/2006/table">
            <a:tbl>
              <a:tblPr/>
              <a:tblGrid>
                <a:gridCol w="793376">
                  <a:extLst>
                    <a:ext uri="{9D8B030D-6E8A-4147-A177-3AD203B41FA5}">
                      <a16:colId xmlns:a16="http://schemas.microsoft.com/office/drawing/2014/main" val="20000"/>
                    </a:ext>
                  </a:extLst>
                </a:gridCol>
                <a:gridCol w="2716306">
                  <a:extLst>
                    <a:ext uri="{9D8B030D-6E8A-4147-A177-3AD203B41FA5}">
                      <a16:colId xmlns:a16="http://schemas.microsoft.com/office/drawing/2014/main" val="20001"/>
                    </a:ext>
                  </a:extLst>
                </a:gridCol>
                <a:gridCol w="4168588">
                  <a:extLst>
                    <a:ext uri="{9D8B030D-6E8A-4147-A177-3AD203B41FA5}">
                      <a16:colId xmlns:a16="http://schemas.microsoft.com/office/drawing/2014/main" val="20002"/>
                    </a:ext>
                  </a:extLst>
                </a:gridCol>
                <a:gridCol w="1331259">
                  <a:extLst>
                    <a:ext uri="{9D8B030D-6E8A-4147-A177-3AD203B41FA5}">
                      <a16:colId xmlns:a16="http://schemas.microsoft.com/office/drawing/2014/main" val="20003"/>
                    </a:ext>
                  </a:extLst>
                </a:gridCol>
              </a:tblGrid>
              <a:tr h="282746">
                <a:tc>
                  <a:txBody>
                    <a:bodyPr/>
                    <a:lstStyle/>
                    <a:p>
                      <a:pPr marL="0" marR="0">
                        <a:spcBef>
                          <a:spcPts val="0"/>
                        </a:spcBef>
                        <a:spcAft>
                          <a:spcPts val="0"/>
                        </a:spcAft>
                      </a:pPr>
                      <a:r>
                        <a:rPr lang="en-US" sz="1800" b="1">
                          <a:effectLst/>
                          <a:latin typeface="Times New Roman" charset="0"/>
                          <a:ea typeface="ＭＳ 明朝" charset="-128"/>
                          <a:cs typeface="Times New Roman" charset="0"/>
                        </a:rPr>
                        <a:t> </a:t>
                      </a:r>
                      <a:endParaRPr lang="en-US" sz="1800" b="1">
                        <a:effectLst/>
                        <a:latin typeface="Calibri"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marL="0" marR="0">
                        <a:spcBef>
                          <a:spcPts val="0"/>
                        </a:spcBef>
                        <a:spcAft>
                          <a:spcPts val="0"/>
                        </a:spcAft>
                      </a:pPr>
                      <a:r>
                        <a:rPr lang="en-US" sz="1800" b="1">
                          <a:effectLst/>
                          <a:latin typeface="Times New Roman" charset="0"/>
                          <a:ea typeface="ＭＳ 明朝" charset="-128"/>
                          <a:cs typeface="Times New Roman" charset="0"/>
                        </a:rPr>
                        <a:t>Cover Letter</a:t>
                      </a:r>
                      <a:endParaRPr lang="en-US" sz="1800" b="1">
                        <a:effectLst/>
                        <a:latin typeface="Calibri"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marL="0" marR="0">
                        <a:spcBef>
                          <a:spcPts val="0"/>
                        </a:spcBef>
                        <a:spcAft>
                          <a:spcPts val="0"/>
                        </a:spcAft>
                      </a:pPr>
                      <a:r>
                        <a:rPr lang="en-US" sz="1800" b="1">
                          <a:effectLst/>
                          <a:latin typeface="Times New Roman" charset="0"/>
                          <a:ea typeface="ＭＳ 明朝" charset="-128"/>
                          <a:cs typeface="Times New Roman" charset="0"/>
                        </a:rPr>
                        <a:t>Curriculum Vitae</a:t>
                      </a:r>
                      <a:endParaRPr lang="en-US" sz="1800" b="1">
                        <a:effectLst/>
                        <a:latin typeface="Calibri"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marL="0" marR="0">
                        <a:spcBef>
                          <a:spcPts val="0"/>
                        </a:spcBef>
                        <a:spcAft>
                          <a:spcPts val="0"/>
                        </a:spcAft>
                      </a:pPr>
                      <a:r>
                        <a:rPr lang="en-US" sz="1800" b="1">
                          <a:effectLst/>
                          <a:latin typeface="Times New Roman" charset="0"/>
                          <a:ea typeface="ＭＳ 明朝" charset="-128"/>
                          <a:cs typeface="Times New Roman" charset="0"/>
                        </a:rPr>
                        <a:t>Resume</a:t>
                      </a:r>
                      <a:endParaRPr lang="en-US" sz="1800" b="1">
                        <a:effectLst/>
                        <a:latin typeface="Calibri" charset="0"/>
                        <a:ea typeface="ＭＳ 明朝" charset="-128"/>
                        <a:cs typeface="Times New Roman" charset="0"/>
                      </a:endParaRPr>
                    </a:p>
                  </a:txBody>
                  <a:tcPr marL="68580" marR="68580" marT="0" marB="0" anchor="ctr">
                    <a:lnL>
                      <a:noFill/>
                    </a:lnL>
                    <a:lnR>
                      <a:noFill/>
                    </a:lnR>
                    <a:lnT>
                      <a:noFill/>
                    </a:lnT>
                    <a:lnB>
                      <a:noFill/>
                    </a:lnB>
                    <a:solidFill>
                      <a:srgbClr val="FFFFFF"/>
                    </a:solidFill>
                  </a:tcPr>
                </a:tc>
                <a:extLst>
                  <a:ext uri="{0D108BD9-81ED-4DB2-BD59-A6C34878D82A}">
                    <a16:rowId xmlns:a16="http://schemas.microsoft.com/office/drawing/2014/main" val="10000"/>
                  </a:ext>
                </a:extLst>
              </a:tr>
              <a:tr h="560108">
                <a:tc>
                  <a:txBody>
                    <a:bodyPr/>
                    <a:lstStyle/>
                    <a:p>
                      <a:pPr marL="0" marR="0">
                        <a:spcBef>
                          <a:spcPts val="0"/>
                        </a:spcBef>
                        <a:spcAft>
                          <a:spcPts val="0"/>
                        </a:spcAft>
                      </a:pPr>
                      <a:r>
                        <a:rPr lang="en-US" sz="1800" b="1">
                          <a:effectLst/>
                          <a:latin typeface="Times New Roman" charset="0"/>
                          <a:ea typeface="ＭＳ 明朝" charset="-128"/>
                          <a:cs typeface="Times New Roman" charset="0"/>
                        </a:rPr>
                        <a:t>Độ dài</a:t>
                      </a:r>
                      <a:endParaRPr lang="en-US" sz="1800" b="1">
                        <a:effectLst/>
                        <a:latin typeface="Calibri"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marL="0" marR="0">
                        <a:spcBef>
                          <a:spcPts val="0"/>
                        </a:spcBef>
                        <a:spcAft>
                          <a:spcPts val="0"/>
                        </a:spcAft>
                      </a:pPr>
                      <a:r>
                        <a:rPr lang="en-US" sz="1800" b="1">
                          <a:effectLst/>
                          <a:latin typeface="Times New Roman" charset="0"/>
                          <a:ea typeface="ＭＳ 明朝" charset="-128"/>
                          <a:cs typeface="Times New Roman" charset="0"/>
                        </a:rPr>
                        <a:t>Dưới 1 trang</a:t>
                      </a:r>
                      <a:endParaRPr lang="en-US" sz="1800" b="1">
                        <a:effectLst/>
                        <a:latin typeface="Calibri"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marL="0" marR="0">
                        <a:spcBef>
                          <a:spcPts val="0"/>
                        </a:spcBef>
                        <a:spcAft>
                          <a:spcPts val="0"/>
                        </a:spcAft>
                      </a:pPr>
                      <a:r>
                        <a:rPr lang="en-US" sz="1800" b="1">
                          <a:effectLst/>
                          <a:latin typeface="Times New Roman" charset="0"/>
                          <a:ea typeface="ＭＳ 明朝" charset="-128"/>
                          <a:cs typeface="Times New Roman" charset="0"/>
                        </a:rPr>
                        <a:t>Hai trang hoặc hơn 1 chút</a:t>
                      </a:r>
                      <a:endParaRPr lang="en-US" sz="1800" b="1">
                        <a:effectLst/>
                        <a:latin typeface="Calibri"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marL="0" marR="0">
                        <a:spcBef>
                          <a:spcPts val="0"/>
                        </a:spcBef>
                        <a:spcAft>
                          <a:spcPts val="0"/>
                        </a:spcAft>
                      </a:pPr>
                      <a:r>
                        <a:rPr lang="en-US" sz="1800" b="1">
                          <a:effectLst/>
                          <a:latin typeface="Times New Roman" charset="0"/>
                          <a:ea typeface="ＭＳ 明朝" charset="-128"/>
                          <a:cs typeface="Times New Roman" charset="0"/>
                        </a:rPr>
                        <a:t>1 trang</a:t>
                      </a:r>
                      <a:endParaRPr lang="en-US" sz="1800" b="1">
                        <a:effectLst/>
                        <a:latin typeface="Calibri" charset="0"/>
                        <a:ea typeface="ＭＳ 明朝" charset="-128"/>
                        <a:cs typeface="Times New Roman" charset="0"/>
                      </a:endParaRPr>
                    </a:p>
                  </a:txBody>
                  <a:tcPr marL="68580" marR="68580" marT="0" marB="0" anchor="ctr">
                    <a:lnL>
                      <a:noFill/>
                    </a:lnL>
                    <a:lnR>
                      <a:noFill/>
                    </a:lnR>
                    <a:lnT>
                      <a:noFill/>
                    </a:lnT>
                    <a:lnB>
                      <a:noFill/>
                    </a:lnB>
                    <a:solidFill>
                      <a:srgbClr val="FFFFFF"/>
                    </a:solidFill>
                  </a:tcPr>
                </a:tc>
                <a:extLst>
                  <a:ext uri="{0D108BD9-81ED-4DB2-BD59-A6C34878D82A}">
                    <a16:rowId xmlns:a16="http://schemas.microsoft.com/office/drawing/2014/main" val="10001"/>
                  </a:ext>
                </a:extLst>
              </a:tr>
              <a:tr h="2104206">
                <a:tc>
                  <a:txBody>
                    <a:bodyPr/>
                    <a:lstStyle/>
                    <a:p>
                      <a:pPr marL="0" marR="0">
                        <a:spcBef>
                          <a:spcPts val="0"/>
                        </a:spcBef>
                        <a:spcAft>
                          <a:spcPts val="0"/>
                        </a:spcAft>
                      </a:pPr>
                      <a:r>
                        <a:rPr lang="en-US" sz="1800" b="1">
                          <a:effectLst/>
                          <a:latin typeface="Times New Roman" charset="0"/>
                          <a:ea typeface="ＭＳ 明朝" charset="-128"/>
                          <a:cs typeface="Times New Roman" charset="0"/>
                        </a:rPr>
                        <a:t>Nội dung</a:t>
                      </a:r>
                      <a:endParaRPr lang="en-US" sz="1800" b="1">
                        <a:effectLst/>
                        <a:latin typeface="Calibri"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marL="0" marR="0">
                        <a:spcBef>
                          <a:spcPts val="0"/>
                        </a:spcBef>
                        <a:spcAft>
                          <a:spcPts val="0"/>
                        </a:spcAft>
                      </a:pPr>
                      <a:r>
                        <a:rPr lang="en-US" sz="1800" b="1">
                          <a:effectLst/>
                          <a:latin typeface="Times New Roman" charset="0"/>
                          <a:ea typeface="ＭＳ 明朝" charset="-128"/>
                          <a:cs typeface="Times New Roman" charset="0"/>
                        </a:rPr>
                        <a:t>Giới thiệu về bản thân, kinh nghiệm làm việc, sự nghiệp mong muốn, mục tiêu tương lai, ..</a:t>
                      </a:r>
                      <a:endParaRPr lang="en-US" sz="1800" b="1">
                        <a:effectLst/>
                        <a:latin typeface="Calibri"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marL="0" marR="0">
                        <a:spcBef>
                          <a:spcPts val="0"/>
                        </a:spcBef>
                        <a:spcAft>
                          <a:spcPts val="0"/>
                        </a:spcAft>
                      </a:pPr>
                      <a:r>
                        <a:rPr lang="en-US" sz="1800" b="1">
                          <a:effectLst/>
                          <a:latin typeface="Times New Roman" charset="0"/>
                          <a:ea typeface="ＭＳ 明朝" charset="-128"/>
                          <a:cs typeface="Times New Roman" charset="0"/>
                        </a:rPr>
                        <a:t>Tên, thông tin liên hệ, học vấn, kinh nghiệm làm việc và các kỹ năng liên quan. Bao gồm cả tóm tắt quá trình học vấn, nghiên cứu, các giải thưởng, học bổng và một số thông tin khác.</a:t>
                      </a:r>
                      <a:endParaRPr lang="en-US" sz="1800" b="1">
                        <a:effectLst/>
                        <a:latin typeface="Calibri"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marL="0" marR="0">
                        <a:spcBef>
                          <a:spcPts val="0"/>
                        </a:spcBef>
                        <a:spcAft>
                          <a:spcPts val="0"/>
                        </a:spcAft>
                      </a:pPr>
                      <a:r>
                        <a:rPr lang="en-US" sz="1800" b="1">
                          <a:effectLst/>
                          <a:latin typeface="Times New Roman" charset="0"/>
                          <a:ea typeface="ＭＳ 明朝" charset="-128"/>
                          <a:cs typeface="Times New Roman" charset="0"/>
                        </a:rPr>
                        <a:t>Tên, thông tin liên hệ, học vấn, kinh nghiệm làm việc và các kỹ năng liên quan.</a:t>
                      </a:r>
                      <a:endParaRPr lang="en-US" sz="1800" b="1">
                        <a:effectLst/>
                        <a:latin typeface="Calibri" charset="0"/>
                        <a:ea typeface="ＭＳ 明朝" charset="-128"/>
                        <a:cs typeface="Times New Roman" charset="0"/>
                      </a:endParaRPr>
                    </a:p>
                  </a:txBody>
                  <a:tcPr marL="68580" marR="68580" marT="0" marB="0" anchor="ctr">
                    <a:lnL>
                      <a:noFill/>
                    </a:lnL>
                    <a:lnR>
                      <a:noFill/>
                    </a:lnR>
                    <a:lnT>
                      <a:noFill/>
                    </a:lnT>
                    <a:lnB>
                      <a:noFill/>
                    </a:lnB>
                    <a:solidFill>
                      <a:srgbClr val="FFFFFF"/>
                    </a:solidFill>
                  </a:tcPr>
                </a:tc>
                <a:extLst>
                  <a:ext uri="{0D108BD9-81ED-4DB2-BD59-A6C34878D82A}">
                    <a16:rowId xmlns:a16="http://schemas.microsoft.com/office/drawing/2014/main" val="10002"/>
                  </a:ext>
                </a:extLst>
              </a:tr>
              <a:tr h="840162">
                <a:tc>
                  <a:txBody>
                    <a:bodyPr/>
                    <a:lstStyle/>
                    <a:p>
                      <a:pPr marL="0" marR="0">
                        <a:spcBef>
                          <a:spcPts val="0"/>
                        </a:spcBef>
                        <a:spcAft>
                          <a:spcPts val="0"/>
                        </a:spcAft>
                      </a:pPr>
                      <a:r>
                        <a:rPr lang="en-US" sz="1800" b="1">
                          <a:effectLst/>
                          <a:latin typeface="Times New Roman" charset="0"/>
                          <a:ea typeface="ＭＳ 明朝" charset="-128"/>
                          <a:cs typeface="Times New Roman" charset="0"/>
                        </a:rPr>
                        <a:t>Được hiểu là</a:t>
                      </a:r>
                      <a:endParaRPr lang="en-US" sz="1800" b="1">
                        <a:effectLst/>
                        <a:latin typeface="Calibri"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marL="0" marR="0">
                        <a:spcBef>
                          <a:spcPts val="0"/>
                        </a:spcBef>
                        <a:spcAft>
                          <a:spcPts val="0"/>
                        </a:spcAft>
                      </a:pPr>
                      <a:r>
                        <a:rPr lang="en-US" sz="1800" b="1">
                          <a:effectLst/>
                          <a:latin typeface="Times New Roman" charset="0"/>
                          <a:ea typeface="ＭＳ 明朝" charset="-128"/>
                          <a:cs typeface="Times New Roman" charset="0"/>
                        </a:rPr>
                        <a:t>Thư xin việc</a:t>
                      </a:r>
                      <a:endParaRPr lang="en-US" sz="1800" b="1">
                        <a:effectLst/>
                        <a:latin typeface="Calibri"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marL="0" marR="0">
                        <a:spcBef>
                          <a:spcPts val="0"/>
                        </a:spcBef>
                        <a:spcAft>
                          <a:spcPts val="0"/>
                        </a:spcAft>
                      </a:pPr>
                      <a:r>
                        <a:rPr lang="en-US" sz="1800" b="1">
                          <a:effectLst/>
                          <a:latin typeface="Times New Roman" charset="0"/>
                          <a:ea typeface="ＭＳ 明朝" charset="-128"/>
                          <a:cs typeface="Times New Roman" charset="0"/>
                        </a:rPr>
                        <a:t>CV</a:t>
                      </a:r>
                      <a:endParaRPr lang="en-US" sz="1800" b="1">
                        <a:effectLst/>
                        <a:latin typeface="Calibri"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marL="0" marR="0">
                        <a:spcBef>
                          <a:spcPts val="0"/>
                        </a:spcBef>
                        <a:spcAft>
                          <a:spcPts val="0"/>
                        </a:spcAft>
                      </a:pPr>
                      <a:r>
                        <a:rPr lang="en-US" sz="1800" b="1">
                          <a:effectLst/>
                          <a:latin typeface="Times New Roman" charset="0"/>
                          <a:ea typeface="ＭＳ 明朝" charset="-128"/>
                          <a:cs typeface="Times New Roman" charset="0"/>
                        </a:rPr>
                        <a:t>Resume</a:t>
                      </a:r>
                      <a:endParaRPr lang="en-US" sz="1800" b="1">
                        <a:effectLst/>
                        <a:latin typeface="Calibri" charset="0"/>
                        <a:ea typeface="ＭＳ 明朝" charset="-128"/>
                        <a:cs typeface="Times New Roman" charset="0"/>
                      </a:endParaRPr>
                    </a:p>
                  </a:txBody>
                  <a:tcPr marL="68580" marR="68580" marT="0" marB="0" anchor="ctr">
                    <a:lnL>
                      <a:noFill/>
                    </a:lnL>
                    <a:lnR>
                      <a:noFill/>
                    </a:lnR>
                    <a:lnT>
                      <a:noFill/>
                    </a:lnT>
                    <a:lnB>
                      <a:noFill/>
                    </a:lnB>
                    <a:solidFill>
                      <a:srgbClr val="FFFFFF"/>
                    </a:solidFill>
                  </a:tcPr>
                </a:tc>
                <a:extLst>
                  <a:ext uri="{0D108BD9-81ED-4DB2-BD59-A6C34878D82A}">
                    <a16:rowId xmlns:a16="http://schemas.microsoft.com/office/drawing/2014/main" val="10003"/>
                  </a:ext>
                </a:extLst>
              </a:tr>
              <a:tr h="1578154">
                <a:tc>
                  <a:txBody>
                    <a:bodyPr/>
                    <a:lstStyle/>
                    <a:p>
                      <a:pPr marL="0" marR="0">
                        <a:spcBef>
                          <a:spcPts val="0"/>
                        </a:spcBef>
                        <a:spcAft>
                          <a:spcPts val="0"/>
                        </a:spcAft>
                      </a:pPr>
                      <a:r>
                        <a:rPr lang="en-US" sz="1800" b="1">
                          <a:effectLst/>
                          <a:latin typeface="Times New Roman" charset="0"/>
                          <a:ea typeface="ＭＳ 明朝" charset="-128"/>
                          <a:cs typeface="Times New Roman" charset="0"/>
                        </a:rPr>
                        <a:t>Mục đích</a:t>
                      </a:r>
                      <a:endParaRPr lang="en-US" sz="1800" b="1">
                        <a:effectLst/>
                        <a:latin typeface="Calibri"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marL="0" marR="0">
                        <a:spcBef>
                          <a:spcPts val="0"/>
                        </a:spcBef>
                        <a:spcAft>
                          <a:spcPts val="0"/>
                        </a:spcAft>
                      </a:pPr>
                      <a:r>
                        <a:rPr lang="en-US" sz="1800" b="1">
                          <a:effectLst/>
                          <a:latin typeface="Times New Roman" charset="0"/>
                          <a:ea typeface="ＭＳ 明朝" charset="-128"/>
                          <a:cs typeface="Times New Roman" charset="0"/>
                        </a:rPr>
                        <a:t>Một phần trong bộ hồ sơ xin việc.</a:t>
                      </a:r>
                      <a:endParaRPr lang="en-US" sz="1800" b="1">
                        <a:effectLst/>
                        <a:latin typeface="Calibri"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marL="0" marR="0">
                        <a:spcBef>
                          <a:spcPts val="0"/>
                        </a:spcBef>
                        <a:spcAft>
                          <a:spcPts val="0"/>
                        </a:spcAft>
                      </a:pPr>
                      <a:r>
                        <a:rPr lang="en-US" sz="1800" b="1">
                          <a:effectLst/>
                          <a:latin typeface="Times New Roman" charset="0"/>
                          <a:ea typeface="ＭＳ 明朝" charset="-128"/>
                          <a:cs typeface="Times New Roman" charset="0"/>
                        </a:rPr>
                        <a:t>Ở Châu Âu, Trung Đông, Châu Phi và Châu Á, các nhà tuyển dụng thường yêu cầu CV. Tại Mỹ CV thường được sử dụng trong các công việc liên quan đến việc học, học bổng, giáo dục, khoa học hoặc nghiên cứu.</a:t>
                      </a:r>
                      <a:endParaRPr lang="en-US" sz="1800" b="1">
                        <a:effectLst/>
                        <a:latin typeface="Calibri"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marL="0" marR="0">
                        <a:spcBef>
                          <a:spcPts val="0"/>
                        </a:spcBef>
                        <a:spcAft>
                          <a:spcPts val="0"/>
                        </a:spcAft>
                      </a:pPr>
                      <a:r>
                        <a:rPr lang="en-US" sz="1800" b="1" dirty="0">
                          <a:effectLst/>
                          <a:latin typeface="Times New Roman" charset="0"/>
                          <a:ea typeface="ＭＳ 明朝" charset="-128"/>
                          <a:cs typeface="Times New Roman" charset="0"/>
                        </a:rPr>
                        <a:t>Xin </a:t>
                      </a:r>
                      <a:r>
                        <a:rPr lang="en-US" sz="1800" b="1" dirty="0" err="1">
                          <a:effectLst/>
                          <a:latin typeface="Times New Roman" charset="0"/>
                          <a:ea typeface="ＭＳ 明朝" charset="-128"/>
                          <a:cs typeface="Times New Roman" charset="0"/>
                        </a:rPr>
                        <a:t>việc</a:t>
                      </a:r>
                      <a:r>
                        <a:rPr lang="en-US" sz="1800" b="1" dirty="0">
                          <a:effectLst/>
                          <a:latin typeface="Times New Roman" charset="0"/>
                          <a:ea typeface="ＭＳ 明朝" charset="-128"/>
                          <a:cs typeface="Times New Roman" charset="0"/>
                        </a:rPr>
                        <a:t>.</a:t>
                      </a:r>
                      <a:endParaRPr lang="en-US" sz="1800" b="1" dirty="0">
                        <a:effectLst/>
                        <a:latin typeface="Calibri" charset="0"/>
                        <a:ea typeface="ＭＳ 明朝" charset="-128"/>
                        <a:cs typeface="Times New Roman" charset="0"/>
                      </a:endParaRPr>
                    </a:p>
                  </a:txBody>
                  <a:tcPr marL="68580" marR="68580" marT="0" marB="0" anchor="ctr">
                    <a:lnL>
                      <a:noFill/>
                    </a:lnL>
                    <a:lnR>
                      <a:noFill/>
                    </a:lnR>
                    <a:lnT>
                      <a:noFill/>
                    </a:lnT>
                    <a:lnB>
                      <a:noFill/>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578186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138" y="1597706"/>
            <a:ext cx="6943725" cy="45624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dirty="0"/>
              <a:t> </a:t>
            </a:r>
            <a:r>
              <a:rPr lang="vi-VN" dirty="0"/>
              <a:t>Nội dung thư xin việc</a:t>
            </a:r>
            <a:endParaRPr lang="en-US" dirty="0"/>
          </a:p>
        </p:txBody>
      </p:sp>
      <p:sp>
        <p:nvSpPr>
          <p:cNvPr id="6" name="Oval Callout 5"/>
          <p:cNvSpPr/>
          <p:nvPr/>
        </p:nvSpPr>
        <p:spPr>
          <a:xfrm>
            <a:off x="3341913" y="1026886"/>
            <a:ext cx="1600200" cy="1603827"/>
          </a:xfrm>
          <a:prstGeom prst="wedgeEllipseCallout">
            <a:avLst>
              <a:gd name="adj1" fmla="val -61430"/>
              <a:gd name="adj2" fmla="val 26568"/>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vi-VN" sz="1600" dirty="0">
                <a:latin typeface="+mj-lt"/>
                <a:cs typeface="Calibri" pitchFamily="34" charset="0"/>
              </a:rPr>
              <a:t>Sử dụng định dạng theo tiêu chuẩn</a:t>
            </a:r>
            <a:endParaRPr lang="en-US" sz="1600" dirty="0">
              <a:latin typeface="+mj-lt"/>
              <a:cs typeface="Calibri" pitchFamily="34" charset="0"/>
            </a:endParaRPr>
          </a:p>
        </p:txBody>
      </p:sp>
      <p:sp>
        <p:nvSpPr>
          <p:cNvPr id="7" name="Oval Callout 6"/>
          <p:cNvSpPr/>
          <p:nvPr/>
        </p:nvSpPr>
        <p:spPr>
          <a:xfrm>
            <a:off x="6316559" y="2169880"/>
            <a:ext cx="1600200" cy="1600200"/>
          </a:xfrm>
          <a:prstGeom prst="wedgeEllipseCallout">
            <a:avLst>
              <a:gd name="adj1" fmla="val -60743"/>
              <a:gd name="adj2" fmla="val 38917"/>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vi-VN" sz="1600" dirty="0">
                <a:latin typeface="+mj-lt"/>
                <a:cs typeface="Calibri" pitchFamily="34" charset="0"/>
              </a:rPr>
              <a:t>Mở đầu ngắn gọn</a:t>
            </a:r>
            <a:endParaRPr lang="en-US" sz="1600" dirty="0">
              <a:latin typeface="+mj-lt"/>
              <a:cs typeface="Calibri" pitchFamily="34" charset="0"/>
            </a:endParaRPr>
          </a:p>
        </p:txBody>
      </p:sp>
      <p:sp>
        <p:nvSpPr>
          <p:cNvPr id="14" name="Oval Callout 13"/>
          <p:cNvSpPr/>
          <p:nvPr/>
        </p:nvSpPr>
        <p:spPr>
          <a:xfrm>
            <a:off x="0" y="2878251"/>
            <a:ext cx="1727200" cy="1603827"/>
          </a:xfrm>
          <a:prstGeom prst="wedgeEllipseCallout">
            <a:avLst>
              <a:gd name="adj1" fmla="val 51042"/>
              <a:gd name="adj2" fmla="val 46477"/>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vi-VN" sz="1600" dirty="0">
                <a:latin typeface="+mj-lt"/>
                <a:cs typeface="Calibri" pitchFamily="34" charset="0"/>
              </a:rPr>
              <a:t>Giải thích sự thú vị trong công việc</a:t>
            </a:r>
            <a:endParaRPr lang="en-US" sz="1600" dirty="0">
              <a:latin typeface="+mj-lt"/>
              <a:cs typeface="Calibri"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a:t>Nội dung thư xin việc </a:t>
            </a:r>
            <a:r>
              <a:rPr lang="en-US" sz="1200" dirty="0"/>
              <a:t>(cont’d)</a:t>
            </a:r>
            <a:endParaRPr lang="en-US"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7653" y="1986372"/>
            <a:ext cx="7050088" cy="339161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Oval Callout 10"/>
          <p:cNvSpPr/>
          <p:nvPr/>
        </p:nvSpPr>
        <p:spPr>
          <a:xfrm>
            <a:off x="156027" y="2256971"/>
            <a:ext cx="1801891" cy="1603827"/>
          </a:xfrm>
          <a:prstGeom prst="wedgeEllipseCallout">
            <a:avLst>
              <a:gd name="adj1" fmla="val 51042"/>
              <a:gd name="adj2" fmla="val 46477"/>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vi-VN" sz="1600" dirty="0">
                <a:latin typeface="+mj-lt"/>
                <a:cs typeface="Calibri" pitchFamily="34" charset="0"/>
              </a:rPr>
              <a:t>Đề nghị phỏng vấn một cách lịch sự</a:t>
            </a:r>
            <a:endParaRPr lang="en-US" sz="1600" dirty="0">
              <a:latin typeface="+mj-lt"/>
              <a:cs typeface="Calibri" pitchFamily="34" charset="0"/>
            </a:endParaRPr>
          </a:p>
        </p:txBody>
      </p:sp>
      <p:sp>
        <p:nvSpPr>
          <p:cNvPr id="12" name="Oval Callout 11"/>
          <p:cNvSpPr/>
          <p:nvPr/>
        </p:nvSpPr>
        <p:spPr>
          <a:xfrm>
            <a:off x="3987798" y="4022275"/>
            <a:ext cx="1801891" cy="1603827"/>
          </a:xfrm>
          <a:prstGeom prst="wedgeEllipseCallout">
            <a:avLst>
              <a:gd name="adj1" fmla="val -65057"/>
              <a:gd name="adj2" fmla="val -6916"/>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vi-VN" sz="1600" dirty="0">
                <a:latin typeface="+mj-lt"/>
                <a:cs typeface="Calibri" pitchFamily="34" charset="0"/>
              </a:rPr>
              <a:t>Sử dụng kết theo tiêu chuẩn</a:t>
            </a:r>
            <a:endParaRPr lang="en-US" sz="1600" dirty="0">
              <a:latin typeface="+mj-lt"/>
              <a:cs typeface="Calibri" pitchFamily="34" charset="0"/>
            </a:endParaRPr>
          </a:p>
        </p:txBody>
      </p:sp>
      <p:sp>
        <p:nvSpPr>
          <p:cNvPr id="13" name="Oval Callout 12"/>
          <p:cNvSpPr/>
          <p:nvPr/>
        </p:nvSpPr>
        <p:spPr>
          <a:xfrm>
            <a:off x="7198954" y="1117601"/>
            <a:ext cx="1945046" cy="1708514"/>
          </a:xfrm>
          <a:prstGeom prst="wedgeEllipseCallout">
            <a:avLst>
              <a:gd name="adj1" fmla="val -55988"/>
              <a:gd name="adj2" fmla="val 47382"/>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vi-VN" sz="1600" dirty="0">
                <a:latin typeface="+mj-lt"/>
                <a:cs typeface="Calibri" pitchFamily="34" charset="0"/>
              </a:rPr>
              <a:t>Mở rộng các kinh nghiệm có liên quan</a:t>
            </a:r>
            <a:endParaRPr lang="en-US" sz="1600" dirty="0">
              <a:latin typeface="+mj-lt"/>
              <a:cs typeface="Calibri" pitchFamily="34" charset="0"/>
            </a:endParaRPr>
          </a:p>
        </p:txBody>
      </p:sp>
      <p:sp>
        <p:nvSpPr>
          <p:cNvPr id="7" name="TextBox 6"/>
          <p:cNvSpPr txBox="1"/>
          <p:nvPr/>
        </p:nvSpPr>
        <p:spPr>
          <a:xfrm>
            <a:off x="252548" y="6345378"/>
            <a:ext cx="8534400" cy="307777"/>
          </a:xfrm>
          <a:prstGeom prst="rect">
            <a:avLst/>
          </a:prstGeom>
          <a:noFill/>
        </p:spPr>
        <p:txBody>
          <a:bodyPr wrap="square" rtlCol="0">
            <a:spAutoFit/>
          </a:bodyPr>
          <a:lstStyle/>
          <a:p>
            <a:r>
              <a:rPr lang="en-US" sz="1400" b="0" cap="none" spc="0" dirty="0">
                <a:ln>
                  <a:noFill/>
                </a:ln>
                <a:solidFill>
                  <a:schemeClr val="accent5"/>
                </a:solidFill>
                <a:effectLst/>
                <a:latin typeface="+mj-lt"/>
              </a:rPr>
              <a:t>     </a:t>
            </a:r>
            <a:r>
              <a:rPr lang="en-US" sz="1400" dirty="0">
                <a:solidFill>
                  <a:schemeClr val="accent5"/>
                </a:solidFill>
                <a:latin typeface="+mj-lt"/>
              </a:rPr>
              <a:t>Résumé</a:t>
            </a:r>
            <a:r>
              <a:rPr lang="en-US" sz="1400" b="0" cap="none" spc="0" baseline="0" dirty="0">
                <a:ln>
                  <a:noFill/>
                </a:ln>
                <a:solidFill>
                  <a:schemeClr val="accent5"/>
                </a:solidFill>
                <a:effectLst/>
                <a:latin typeface="+mj-lt"/>
              </a:rPr>
              <a:t>          </a:t>
            </a:r>
            <a:r>
              <a:rPr lang="en-US" sz="1400" b="0" cap="none" spc="0" dirty="0">
                <a:ln>
                  <a:noFill/>
                </a:ln>
                <a:solidFill>
                  <a:schemeClr val="accent5"/>
                </a:solidFill>
                <a:effectLst/>
                <a:latin typeface="+mj-lt"/>
              </a:rPr>
              <a:t>|         </a:t>
            </a:r>
            <a:r>
              <a:rPr lang="en-US" sz="1400" b="1" cap="none" spc="0" dirty="0">
                <a:ln>
                  <a:noFill/>
                </a:ln>
                <a:effectLst/>
                <a:latin typeface="+mj-lt"/>
              </a:rPr>
              <a:t>Cover Letter        </a:t>
            </a:r>
            <a:r>
              <a:rPr lang="en-US" sz="1400" b="0" cap="none" spc="0" dirty="0">
                <a:ln>
                  <a:noFill/>
                </a:ln>
                <a:solidFill>
                  <a:schemeClr val="accent5"/>
                </a:solidFill>
                <a:effectLst/>
                <a:latin typeface="+mj-lt"/>
              </a:rPr>
              <a:t>|        </a:t>
            </a:r>
            <a:r>
              <a:rPr lang="en-US" sz="1400" b="1" cap="none" spc="0" dirty="0">
                <a:ln>
                  <a:noFill/>
                </a:ln>
                <a:solidFill>
                  <a:schemeClr val="accent5"/>
                </a:solidFill>
                <a:effectLst/>
                <a:latin typeface="+mj-lt"/>
              </a:rPr>
              <a:t> </a:t>
            </a:r>
            <a:r>
              <a:rPr lang="en-US" sz="1400" cap="none" spc="0" dirty="0">
                <a:ln>
                  <a:noFill/>
                </a:ln>
                <a:solidFill>
                  <a:schemeClr val="accent5"/>
                </a:solidFill>
                <a:effectLst/>
                <a:latin typeface="+mj-lt"/>
              </a:rPr>
              <a:t>Interview</a:t>
            </a:r>
            <a:r>
              <a:rPr lang="en-US" sz="1400" b="1" cap="none" spc="0" dirty="0">
                <a:ln>
                  <a:noFill/>
                </a:ln>
                <a:solidFill>
                  <a:schemeClr val="accent5"/>
                </a:solidFill>
                <a:effectLst/>
                <a:latin typeface="+mj-lt"/>
              </a:rPr>
              <a:t>           </a:t>
            </a:r>
            <a:r>
              <a:rPr lang="en-US" sz="1400" b="0" cap="none" spc="0" dirty="0">
                <a:ln>
                  <a:noFill/>
                </a:ln>
                <a:solidFill>
                  <a:schemeClr val="accent5"/>
                </a:solidFill>
                <a:effectLst/>
                <a:latin typeface="+mj-lt"/>
              </a:rPr>
              <a:t>|       Follow-Up        |         Etiquette</a:t>
            </a:r>
            <a:endParaRPr lang="en-US" sz="1400" b="0" dirty="0">
              <a:solidFill>
                <a:schemeClr val="accent5"/>
              </a:solidFill>
              <a:latin typeface="+mj-lt"/>
            </a:endParaRPr>
          </a:p>
        </p:txBody>
      </p:sp>
    </p:spTree>
    <p:extLst>
      <p:ext uri="{BB962C8B-B14F-4D97-AF65-F5344CB8AC3E}">
        <p14:creationId xmlns:p14="http://schemas.microsoft.com/office/powerpoint/2010/main" val="379727868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Box 48"/>
          <p:cNvSpPr txBox="1"/>
          <p:nvPr/>
        </p:nvSpPr>
        <p:spPr>
          <a:xfrm>
            <a:off x="1990174" y="0"/>
            <a:ext cx="7185692" cy="6858000"/>
          </a:xfrm>
          <a:prstGeom prst="rect">
            <a:avLst/>
          </a:prstGeom>
          <a:solidFill>
            <a:sysClr val="window" lastClr="FFFFFF"/>
          </a:solidFill>
          <a:ln w="6350">
            <a:solidFill>
              <a:schemeClr val="accent1"/>
            </a:solid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vi-VN" dirty="0">
                <a:effectLst/>
                <a:latin typeface="Times New Roman" charset="0"/>
                <a:ea typeface="Times New Roman" charset="0"/>
                <a:cs typeface="Times New Roman" charset="0"/>
              </a:rPr>
              <a:t>Thưa </a:t>
            </a:r>
            <a:r>
              <a:rPr lang="en-US" dirty="0" err="1">
                <a:effectLst/>
                <a:latin typeface="Times New Roman" charset="0"/>
                <a:ea typeface="Times New Roman" charset="0"/>
                <a:cs typeface="Times New Roman" charset="0"/>
              </a:rPr>
              <a:t>ba</a:t>
            </a:r>
            <a:r>
              <a:rPr lang="en-US" dirty="0">
                <a:effectLst/>
                <a:latin typeface="Times New Roman" charset="0"/>
                <a:ea typeface="Times New Roman" charset="0"/>
                <a:cs typeface="Times New Roman" charset="0"/>
              </a:rPr>
              <a:t>̀</a:t>
            </a:r>
            <a:r>
              <a:rPr lang="vi-VN" dirty="0">
                <a:effectLst/>
                <a:latin typeface="Times New Roman" charset="0"/>
                <a:ea typeface="Times New Roman" charset="0"/>
                <a:cs typeface="Times New Roman" charset="0"/>
              </a:rPr>
              <a:t> Diaz,</a:t>
            </a:r>
            <a:endParaRPr lang="en-US" dirty="0">
              <a:effectLst/>
              <a:latin typeface="Times New Roman" charset="0"/>
              <a:ea typeface="Times New Roman" charset="0"/>
              <a:cs typeface="Times New Roman" charset="0"/>
            </a:endParaRPr>
          </a:p>
          <a:p>
            <a:pPr marL="0" marR="0" algn="just">
              <a:lnSpc>
                <a:spcPct val="107000"/>
              </a:lnSpc>
              <a:spcBef>
                <a:spcPts val="0"/>
              </a:spcBef>
              <a:spcAft>
                <a:spcPts val="800"/>
              </a:spcAft>
            </a:pPr>
            <a:r>
              <a:rPr lang="vi-VN" dirty="0">
                <a:effectLst/>
                <a:latin typeface="Times New Roman" charset="0"/>
                <a:ea typeface="Times New Roman" charset="0"/>
                <a:cs typeface="Times New Roman" charset="0"/>
              </a:rPr>
              <a:t>Trong 2 năm qua, tôi đã mong chờ Young &amp; Rubicam sẽ đến thăm khu trường học Fullerton, vì thế tôi rất vui khi thấy bài đăng cho vị trí trợ lí </a:t>
            </a:r>
            <a:r>
              <a:rPr lang="en-US" dirty="0" err="1">
                <a:effectLst/>
                <a:latin typeface="Times New Roman" charset="0"/>
                <a:ea typeface="Times New Roman" charset="0"/>
                <a:cs typeface="Times New Roman" charset="0"/>
              </a:rPr>
              <a:t>quan</a:t>
            </a:r>
            <a:r>
              <a:rPr lang="en-US" dirty="0">
                <a:effectLst/>
                <a:latin typeface="Times New Roman" charset="0"/>
                <a:ea typeface="Times New Roman" charset="0"/>
                <a:cs typeface="Times New Roman" charset="0"/>
              </a:rPr>
              <a:t> </a:t>
            </a:r>
            <a:r>
              <a:rPr lang="en-US" dirty="0" err="1">
                <a:effectLst/>
                <a:latin typeface="Times New Roman" charset="0"/>
                <a:ea typeface="Times New Roman" charset="0"/>
                <a:cs typeface="Times New Roman" charset="0"/>
              </a:rPr>
              <a:t>hê</a:t>
            </a:r>
            <a:r>
              <a:rPr lang="en-US" dirty="0">
                <a:effectLst/>
                <a:latin typeface="Times New Roman" charset="0"/>
                <a:ea typeface="Times New Roman" charset="0"/>
                <a:cs typeface="Times New Roman" charset="0"/>
              </a:rPr>
              <a:t>̣ </a:t>
            </a:r>
            <a:r>
              <a:rPr lang="en-US" dirty="0" err="1">
                <a:effectLst/>
                <a:latin typeface="Times New Roman" charset="0"/>
                <a:ea typeface="Times New Roman" charset="0"/>
                <a:cs typeface="Times New Roman" charset="0"/>
              </a:rPr>
              <a:t>chông</a:t>
            </a:r>
            <a:r>
              <a:rPr lang="en-US" dirty="0">
                <a:effectLst/>
                <a:latin typeface="Times New Roman" charset="0"/>
                <a:ea typeface="Times New Roman" charset="0"/>
                <a:cs typeface="Times New Roman" charset="0"/>
              </a:rPr>
              <a:t> </a:t>
            </a:r>
            <a:r>
              <a:rPr lang="en-US" dirty="0" err="1">
                <a:effectLst/>
                <a:latin typeface="Times New Roman" charset="0"/>
                <a:ea typeface="Times New Roman" charset="0"/>
                <a:cs typeface="Times New Roman" charset="0"/>
              </a:rPr>
              <a:t>chúng</a:t>
            </a:r>
            <a:r>
              <a:rPr lang="en-US" dirty="0">
                <a:effectLst/>
                <a:latin typeface="Times New Roman" charset="0"/>
                <a:ea typeface="Times New Roman" charset="0"/>
                <a:cs typeface="Times New Roman" charset="0"/>
              </a:rPr>
              <a:t> </a:t>
            </a:r>
            <a:r>
              <a:rPr lang="en-US" dirty="0" err="1">
                <a:effectLst/>
                <a:latin typeface="Times New Roman" charset="0"/>
                <a:ea typeface="Times New Roman" charset="0"/>
                <a:cs typeface="Times New Roman" charset="0"/>
              </a:rPr>
              <a:t>vào</a:t>
            </a:r>
            <a:r>
              <a:rPr lang="vi-VN" dirty="0">
                <a:effectLst/>
                <a:latin typeface="Times New Roman" charset="0"/>
                <a:ea typeface="Times New Roman" charset="0"/>
                <a:cs typeface="Times New Roman" charset="0"/>
              </a:rPr>
              <a:t> mùa hè. Là sinh viên năm cuối học về PR, tôi đã đọc nhiều </a:t>
            </a:r>
            <a:r>
              <a:rPr lang="en-US" dirty="0" err="1">
                <a:effectLst/>
                <a:latin typeface="Times New Roman" charset="0"/>
                <a:ea typeface="Times New Roman" charset="0"/>
                <a:cs typeface="Times New Roman" charset="0"/>
              </a:rPr>
              <a:t>nghiên</a:t>
            </a:r>
            <a:r>
              <a:rPr lang="en-US" dirty="0">
                <a:effectLst/>
                <a:latin typeface="Times New Roman" charset="0"/>
                <a:ea typeface="Times New Roman" charset="0"/>
                <a:cs typeface="Times New Roman" charset="0"/>
              </a:rPr>
              <a:t> c</a:t>
            </a:r>
            <a:r>
              <a:rPr lang="vi-VN" dirty="0">
                <a:effectLst/>
                <a:latin typeface="Times New Roman" charset="0"/>
                <a:ea typeface="Times New Roman" charset="0"/>
                <a:cs typeface="Times New Roman" charset="0"/>
              </a:rPr>
              <a:t>ứu</a:t>
            </a:r>
            <a:r>
              <a:rPr lang="en-US" dirty="0">
                <a:effectLst/>
                <a:latin typeface="Times New Roman" charset="0"/>
                <a:ea typeface="Times New Roman" charset="0"/>
                <a:cs typeface="Times New Roman" charset="0"/>
              </a:rPr>
              <a:t> </a:t>
            </a:r>
            <a:r>
              <a:rPr lang="en-US" dirty="0" err="1">
                <a:effectLst/>
                <a:latin typeface="Times New Roman" charset="0"/>
                <a:ea typeface="Times New Roman" charset="0"/>
                <a:cs typeface="Times New Roman" charset="0"/>
              </a:rPr>
              <a:t>hình</a:t>
            </a:r>
            <a:r>
              <a:rPr lang="en-US" dirty="0">
                <a:effectLst/>
                <a:latin typeface="Times New Roman" charset="0"/>
                <a:ea typeface="Times New Roman" charset="0"/>
                <a:cs typeface="Times New Roman" charset="0"/>
              </a:rPr>
              <a:t> </a:t>
            </a:r>
            <a:r>
              <a:rPr lang="en-US" dirty="0" err="1">
                <a:effectLst/>
                <a:latin typeface="Times New Roman" charset="0"/>
                <a:ea typeface="Times New Roman" charset="0"/>
                <a:cs typeface="Times New Roman" charset="0"/>
              </a:rPr>
              <a:t>huống</a:t>
            </a:r>
            <a:r>
              <a:rPr lang="vi-VN" dirty="0">
                <a:effectLst/>
                <a:latin typeface="Times New Roman" charset="0"/>
                <a:ea typeface="Times New Roman" charset="0"/>
                <a:cs typeface="Times New Roman" charset="0"/>
              </a:rPr>
              <a:t> về Y&amp;R, và </a:t>
            </a:r>
            <a:r>
              <a:rPr lang="en-US" dirty="0" err="1">
                <a:effectLst/>
                <a:latin typeface="Times New Roman" charset="0"/>
                <a:ea typeface="Times New Roman" charset="0"/>
                <a:cs typeface="Times New Roman" charset="0"/>
              </a:rPr>
              <a:t>tôi</a:t>
            </a:r>
            <a:r>
              <a:rPr lang="en-US" dirty="0">
                <a:effectLst/>
                <a:latin typeface="Times New Roman" charset="0"/>
                <a:ea typeface="Times New Roman" charset="0"/>
                <a:cs typeface="Times New Roman" charset="0"/>
              </a:rPr>
              <a:t> </a:t>
            </a:r>
            <a:r>
              <a:rPr lang="vi-VN" dirty="0">
                <a:effectLst/>
                <a:latin typeface="Times New Roman" charset="0"/>
                <a:ea typeface="Times New Roman" charset="0"/>
                <a:cs typeface="Times New Roman" charset="0"/>
              </a:rPr>
              <a:t>muốn </a:t>
            </a:r>
            <a:r>
              <a:rPr lang="en-US" dirty="0">
                <a:effectLst/>
                <a:latin typeface="Times New Roman" charset="0"/>
                <a:ea typeface="Times New Roman" charset="0"/>
                <a:cs typeface="Times New Roman" charset="0"/>
              </a:rPr>
              <a:t>t</a:t>
            </a:r>
            <a:r>
              <a:rPr lang="vi-VN" dirty="0">
                <a:effectLst/>
                <a:latin typeface="Times New Roman" charset="0"/>
                <a:ea typeface="Times New Roman" charset="0"/>
                <a:cs typeface="Times New Roman" charset="0"/>
              </a:rPr>
              <a:t>hấy </a:t>
            </a:r>
            <a:r>
              <a:rPr lang="en-US" dirty="0" err="1">
                <a:effectLst/>
                <a:latin typeface="Times New Roman" charset="0"/>
                <a:ea typeface="Times New Roman" charset="0"/>
                <a:cs typeface="Times New Roman" charset="0"/>
              </a:rPr>
              <a:t>những</a:t>
            </a:r>
            <a:r>
              <a:rPr lang="en-US" dirty="0">
                <a:effectLst/>
                <a:latin typeface="Times New Roman" charset="0"/>
                <a:ea typeface="Times New Roman" charset="0"/>
                <a:cs typeface="Times New Roman" charset="0"/>
              </a:rPr>
              <a:t> </a:t>
            </a:r>
            <a:r>
              <a:rPr lang="en-US" dirty="0" err="1">
                <a:effectLst/>
                <a:latin typeface="Times New Roman" charset="0"/>
                <a:ea typeface="Times New Roman" charset="0"/>
                <a:cs typeface="Times New Roman" charset="0"/>
              </a:rPr>
              <a:t>điều</a:t>
            </a:r>
            <a:r>
              <a:rPr lang="en-US" dirty="0">
                <a:effectLst/>
                <a:latin typeface="Times New Roman" charset="0"/>
                <a:ea typeface="Times New Roman" charset="0"/>
                <a:cs typeface="Times New Roman" charset="0"/>
              </a:rPr>
              <a:t> </a:t>
            </a:r>
            <a:r>
              <a:rPr lang="en-US" dirty="0" err="1">
                <a:effectLst/>
                <a:latin typeface="Times New Roman" charset="0"/>
                <a:ea typeface="Times New Roman" charset="0"/>
                <a:cs typeface="Times New Roman" charset="0"/>
              </a:rPr>
              <a:t>mắt</a:t>
            </a:r>
            <a:r>
              <a:rPr lang="en-US" dirty="0">
                <a:effectLst/>
                <a:latin typeface="Times New Roman" charset="0"/>
                <a:ea typeface="Times New Roman" charset="0"/>
                <a:cs typeface="Times New Roman" charset="0"/>
              </a:rPr>
              <a:t> </a:t>
            </a:r>
            <a:r>
              <a:rPr lang="en-US" dirty="0" err="1">
                <a:effectLst/>
                <a:latin typeface="Times New Roman" charset="0"/>
                <a:ea typeface="Times New Roman" charset="0"/>
                <a:cs typeface="Times New Roman" charset="0"/>
              </a:rPr>
              <a:t>thấy</a:t>
            </a:r>
            <a:r>
              <a:rPr lang="en-US" dirty="0">
                <a:effectLst/>
                <a:latin typeface="Times New Roman" charset="0"/>
                <a:ea typeface="Times New Roman" charset="0"/>
                <a:cs typeface="Times New Roman" charset="0"/>
              </a:rPr>
              <a:t> tai </a:t>
            </a:r>
            <a:r>
              <a:rPr lang="en-US" dirty="0" err="1">
                <a:effectLst/>
                <a:latin typeface="Times New Roman" charset="0"/>
                <a:ea typeface="Times New Roman" charset="0"/>
                <a:cs typeface="Times New Roman" charset="0"/>
              </a:rPr>
              <a:t>nghe</a:t>
            </a:r>
            <a:r>
              <a:rPr lang="en-US" dirty="0">
                <a:effectLst/>
                <a:latin typeface="Times New Roman" charset="0"/>
                <a:ea typeface="Times New Roman" charset="0"/>
                <a:cs typeface="Times New Roman" charset="0"/>
              </a:rPr>
              <a:t> </a:t>
            </a:r>
            <a:r>
              <a:rPr lang="en-US" dirty="0" err="1">
                <a:effectLst/>
                <a:latin typeface="Times New Roman" charset="0"/>
                <a:ea typeface="Times New Roman" charset="0"/>
                <a:cs typeface="Times New Roman" charset="0"/>
              </a:rPr>
              <a:t>của</a:t>
            </a:r>
            <a:r>
              <a:rPr lang="en-US" dirty="0">
                <a:effectLst/>
                <a:latin typeface="Times New Roman" charset="0"/>
                <a:ea typeface="Times New Roman" charset="0"/>
                <a:cs typeface="Times New Roman" charset="0"/>
              </a:rPr>
              <a:t> </a:t>
            </a:r>
            <a:r>
              <a:rPr lang="en-US" dirty="0" err="1">
                <a:effectLst/>
                <a:latin typeface="Times New Roman" charset="0"/>
                <a:ea typeface="Times New Roman" charset="0"/>
                <a:cs typeface="Times New Roman" charset="0"/>
              </a:rPr>
              <a:t>công</a:t>
            </a:r>
            <a:r>
              <a:rPr lang="en-US" dirty="0">
                <a:effectLst/>
                <a:latin typeface="Times New Roman" charset="0"/>
                <a:ea typeface="Times New Roman" charset="0"/>
                <a:cs typeface="Times New Roman" charset="0"/>
              </a:rPr>
              <a:t> </a:t>
            </a:r>
            <a:r>
              <a:rPr lang="en-US" dirty="0" err="1">
                <a:effectLst/>
                <a:latin typeface="Times New Roman" charset="0"/>
                <a:ea typeface="Times New Roman" charset="0"/>
                <a:cs typeface="Times New Roman" charset="0"/>
              </a:rPr>
              <a:t>việc</a:t>
            </a:r>
            <a:r>
              <a:rPr lang="en-US" dirty="0">
                <a:effectLst/>
                <a:latin typeface="Times New Roman" charset="0"/>
                <a:ea typeface="Times New Roman" charset="0"/>
                <a:cs typeface="Times New Roman" charset="0"/>
              </a:rPr>
              <a:t> </a:t>
            </a:r>
            <a:r>
              <a:rPr lang="en-US" dirty="0" err="1">
                <a:effectLst/>
                <a:latin typeface="Times New Roman" charset="0"/>
                <a:ea typeface="Times New Roman" charset="0"/>
                <a:cs typeface="Times New Roman" charset="0"/>
              </a:rPr>
              <a:t>của</a:t>
            </a:r>
            <a:r>
              <a:rPr lang="en-US" dirty="0">
                <a:effectLst/>
                <a:latin typeface="Times New Roman" charset="0"/>
                <a:ea typeface="Times New Roman" charset="0"/>
                <a:cs typeface="Times New Roman" charset="0"/>
              </a:rPr>
              <a:t> b</a:t>
            </a:r>
            <a:r>
              <a:rPr lang="vi-VN" dirty="0">
                <a:effectLst/>
                <a:latin typeface="Times New Roman" charset="0"/>
                <a:ea typeface="Times New Roman" charset="0"/>
                <a:cs typeface="Times New Roman" charset="0"/>
              </a:rPr>
              <a:t>à. Từ chương trình học và kinh nghiệm PR của mình, tôi tự tin rằng tôi có những kĩ năng giao tiếp viết và nói tốt mà</a:t>
            </a:r>
            <a:r>
              <a:rPr lang="en-US" dirty="0">
                <a:effectLst/>
                <a:latin typeface="Times New Roman" charset="0"/>
                <a:ea typeface="Times New Roman" charset="0"/>
                <a:cs typeface="Times New Roman" charset="0"/>
              </a:rPr>
              <a:t> </a:t>
            </a:r>
            <a:r>
              <a:rPr lang="en-US" dirty="0" err="1">
                <a:effectLst/>
                <a:latin typeface="Times New Roman" charset="0"/>
                <a:ea typeface="Times New Roman" charset="0"/>
                <a:cs typeface="Times New Roman" charset="0"/>
              </a:rPr>
              <a:t>ba</a:t>
            </a:r>
            <a:r>
              <a:rPr lang="en-US" dirty="0">
                <a:effectLst/>
                <a:latin typeface="Times New Roman" charset="0"/>
                <a:ea typeface="Times New Roman" charset="0"/>
                <a:cs typeface="Times New Roman" charset="0"/>
              </a:rPr>
              <a:t>̀</a:t>
            </a:r>
            <a:r>
              <a:rPr lang="vi-VN" dirty="0">
                <a:effectLst/>
                <a:latin typeface="Times New Roman" charset="0"/>
                <a:ea typeface="Times New Roman" charset="0"/>
                <a:cs typeface="Times New Roman" charset="0"/>
              </a:rPr>
              <a:t> yêu cầu cho vị trí này.</a:t>
            </a:r>
            <a:endParaRPr lang="en-US" dirty="0">
              <a:effectLst/>
              <a:latin typeface="Times New Roman" charset="0"/>
              <a:ea typeface="Times New Roman" charset="0"/>
              <a:cs typeface="Times New Roman" charset="0"/>
            </a:endParaRPr>
          </a:p>
          <a:p>
            <a:pPr marL="0" marR="0" algn="just">
              <a:lnSpc>
                <a:spcPct val="107000"/>
              </a:lnSpc>
              <a:spcBef>
                <a:spcPts val="0"/>
              </a:spcBef>
              <a:spcAft>
                <a:spcPts val="800"/>
              </a:spcAft>
            </a:pPr>
            <a:r>
              <a:rPr lang="vi-VN" dirty="0">
                <a:effectLst/>
                <a:latin typeface="Times New Roman" charset="0"/>
                <a:ea typeface="Times New Roman" charset="0"/>
                <a:cs typeface="Times New Roman" charset="0"/>
              </a:rPr>
              <a:t>Ngoài việc học tốt những khoá học PR, tôi đã được chọn làm </a:t>
            </a:r>
            <a:r>
              <a:rPr lang="vi-VN" dirty="0">
                <a:latin typeface="Times New Roman" charset="0"/>
                <a:ea typeface="Times New Roman" charset="0"/>
                <a:cs typeface="Times New Roman" charset="0"/>
              </a:rPr>
              <a:t>trợ giangr </a:t>
            </a:r>
            <a:r>
              <a:rPr lang="vi-VN" dirty="0">
                <a:effectLst/>
                <a:latin typeface="Times New Roman" charset="0"/>
                <a:ea typeface="Times New Roman" charset="0"/>
                <a:cs typeface="Times New Roman" charset="0"/>
              </a:rPr>
              <a:t> cho 2 lớp: PR viết và viết cho truyền thông đại chúng. Trong lớp PR Viết, chúng tôi viết những bài </a:t>
            </a:r>
            <a:r>
              <a:rPr lang="en-US" dirty="0" err="1">
                <a:effectLst/>
                <a:latin typeface="Times New Roman" charset="0"/>
                <a:ea typeface="Times New Roman" charset="0"/>
                <a:cs typeface="Times New Roman" charset="0"/>
              </a:rPr>
              <a:t>thông</a:t>
            </a:r>
            <a:r>
              <a:rPr lang="en-US" dirty="0">
                <a:effectLst/>
                <a:latin typeface="Times New Roman" charset="0"/>
                <a:ea typeface="Times New Roman" charset="0"/>
                <a:cs typeface="Times New Roman" charset="0"/>
              </a:rPr>
              <a:t> </a:t>
            </a:r>
            <a:r>
              <a:rPr lang="en-US" dirty="0" err="1">
                <a:effectLst/>
                <a:latin typeface="Times New Roman" charset="0"/>
                <a:ea typeface="Times New Roman" charset="0"/>
                <a:cs typeface="Times New Roman" charset="0"/>
              </a:rPr>
              <a:t>cáo</a:t>
            </a:r>
            <a:r>
              <a:rPr lang="en-US" dirty="0">
                <a:effectLst/>
                <a:latin typeface="Times New Roman" charset="0"/>
                <a:ea typeface="Times New Roman" charset="0"/>
                <a:cs typeface="Times New Roman" charset="0"/>
              </a:rPr>
              <a:t> </a:t>
            </a:r>
            <a:r>
              <a:rPr lang="en-US" dirty="0" err="1">
                <a:effectLst/>
                <a:latin typeface="Times New Roman" charset="0"/>
                <a:ea typeface="Times New Roman" charset="0"/>
                <a:cs typeface="Times New Roman" charset="0"/>
              </a:rPr>
              <a:t>báo</a:t>
            </a:r>
            <a:r>
              <a:rPr lang="en-US" dirty="0">
                <a:effectLst/>
                <a:latin typeface="Times New Roman" charset="0"/>
                <a:ea typeface="Times New Roman" charset="0"/>
                <a:cs typeface="Times New Roman" charset="0"/>
              </a:rPr>
              <a:t> chí</a:t>
            </a:r>
            <a:r>
              <a:rPr lang="vi-VN" dirty="0">
                <a:effectLst/>
                <a:latin typeface="Times New Roman" charset="0"/>
                <a:ea typeface="Times New Roman" charset="0"/>
                <a:cs typeface="Times New Roman" charset="0"/>
              </a:rPr>
              <a:t>, chúng thách thức chúng tôi phải tìm cách </a:t>
            </a:r>
            <a:r>
              <a:rPr lang="en-US" dirty="0" err="1">
                <a:effectLst/>
                <a:latin typeface="Times New Roman" charset="0"/>
                <a:ea typeface="Times New Roman" charset="0"/>
                <a:cs typeface="Times New Roman" charset="0"/>
              </a:rPr>
              <a:t>thê</a:t>
            </a:r>
            <a:r>
              <a:rPr lang="en-US" dirty="0">
                <a:effectLst/>
                <a:latin typeface="Times New Roman" charset="0"/>
                <a:ea typeface="Times New Roman" charset="0"/>
                <a:cs typeface="Times New Roman" charset="0"/>
              </a:rPr>
              <a:t>̉ </a:t>
            </a:r>
            <a:r>
              <a:rPr lang="en-US" dirty="0" err="1">
                <a:effectLst/>
                <a:latin typeface="Times New Roman" charset="0"/>
                <a:ea typeface="Times New Roman" charset="0"/>
                <a:cs typeface="Times New Roman" charset="0"/>
              </a:rPr>
              <a:t>hiện</a:t>
            </a:r>
            <a:r>
              <a:rPr lang="en-US" dirty="0">
                <a:effectLst/>
                <a:latin typeface="Times New Roman" charset="0"/>
                <a:ea typeface="Times New Roman" charset="0"/>
                <a:cs typeface="Times New Roman" charset="0"/>
              </a:rPr>
              <a:t> </a:t>
            </a:r>
            <a:r>
              <a:rPr lang="vi-VN" dirty="0">
                <a:effectLst/>
                <a:latin typeface="Times New Roman" charset="0"/>
                <a:ea typeface="Times New Roman" charset="0"/>
                <a:cs typeface="Times New Roman" charset="0"/>
              </a:rPr>
              <a:t>các công ti một cách tích cực và thu hút được sự quan tâm của công chúng. Trong lớp viết cho truyền thông đại chúng, tôi làm việc với một khách hàng thực sự - một tổ chức phi lợi nhuận ở địa phương – để giúp họ quảng bá cho bộ chiến dịch gây quỹ. Trong cả 2 lớp này, </a:t>
            </a:r>
            <a:r>
              <a:rPr lang="en-US" dirty="0">
                <a:effectLst/>
                <a:latin typeface="Times New Roman" charset="0"/>
                <a:ea typeface="Times New Roman" charset="0"/>
                <a:cs typeface="Times New Roman" charset="0"/>
              </a:rPr>
              <a:t>t</a:t>
            </a:r>
            <a:r>
              <a:rPr lang="vi-VN" dirty="0">
                <a:effectLst/>
                <a:latin typeface="Times New Roman" charset="0"/>
                <a:ea typeface="Times New Roman" charset="0"/>
                <a:cs typeface="Times New Roman" charset="0"/>
              </a:rPr>
              <a:t>ôi đã phát triển kĩ năng viết và học được tầm quan trọng của việc giao tiếp rõ ràng và chính xác.</a:t>
            </a:r>
            <a:endParaRPr lang="en-US" dirty="0">
              <a:effectLst/>
              <a:latin typeface="Times New Roman" charset="0"/>
              <a:ea typeface="Times New Roman" charset="0"/>
              <a:cs typeface="Times New Roman" charset="0"/>
            </a:endParaRPr>
          </a:p>
          <a:p>
            <a:pPr marL="0" marR="0" algn="just">
              <a:lnSpc>
                <a:spcPct val="107000"/>
              </a:lnSpc>
              <a:spcBef>
                <a:spcPts val="0"/>
              </a:spcBef>
              <a:spcAft>
                <a:spcPts val="800"/>
              </a:spcAft>
            </a:pPr>
            <a:r>
              <a:rPr lang="vi-VN" dirty="0">
                <a:effectLst/>
                <a:latin typeface="Times New Roman" charset="0"/>
                <a:ea typeface="Times New Roman" charset="0"/>
                <a:cs typeface="Times New Roman" charset="0"/>
              </a:rPr>
              <a:t>Với vị trí TA, tôi xem xét những bài tập nháp của </a:t>
            </a:r>
            <a:r>
              <a:rPr lang="en-US" dirty="0" err="1">
                <a:effectLst/>
                <a:latin typeface="Times New Roman" charset="0"/>
                <a:ea typeface="Times New Roman" charset="0"/>
                <a:cs typeface="Times New Roman" charset="0"/>
              </a:rPr>
              <a:t>sinh</a:t>
            </a:r>
            <a:r>
              <a:rPr lang="en-US" dirty="0">
                <a:effectLst/>
                <a:latin typeface="Times New Roman" charset="0"/>
                <a:ea typeface="Times New Roman" charset="0"/>
                <a:cs typeface="Times New Roman" charset="0"/>
              </a:rPr>
              <a:t> </a:t>
            </a:r>
            <a:r>
              <a:rPr lang="en-US" dirty="0" err="1">
                <a:effectLst/>
                <a:latin typeface="Times New Roman" charset="0"/>
                <a:ea typeface="Times New Roman" charset="0"/>
                <a:cs typeface="Times New Roman" charset="0"/>
              </a:rPr>
              <a:t>viên</a:t>
            </a:r>
            <a:r>
              <a:rPr lang="en-US" dirty="0">
                <a:effectLst/>
                <a:latin typeface="Times New Roman" charset="0"/>
                <a:ea typeface="Times New Roman" charset="0"/>
                <a:cs typeface="Times New Roman" charset="0"/>
              </a:rPr>
              <a:t> </a:t>
            </a:r>
            <a:r>
              <a:rPr lang="vi-VN" dirty="0">
                <a:effectLst/>
                <a:latin typeface="Times New Roman" charset="0"/>
                <a:ea typeface="Times New Roman" charset="0"/>
                <a:cs typeface="Times New Roman" charset="0"/>
              </a:rPr>
              <a:t>và đưa ra nhận xét để cải thiện khả năng viết. Công việc TA đã phát triển kĩ năng giao tiếp nói của tôi. Bây giờ tôi cảm thấy tự tin trong việc đưa ra nhận xét c</a:t>
            </a:r>
            <a:r>
              <a:rPr lang="en-US" dirty="0">
                <a:effectLst/>
                <a:latin typeface="Times New Roman" charset="0"/>
                <a:ea typeface="Times New Roman" charset="0"/>
                <a:cs typeface="Times New Roman" charset="0"/>
              </a:rPr>
              <a:t>h</a:t>
            </a:r>
            <a:r>
              <a:rPr lang="vi-VN" dirty="0">
                <a:effectLst/>
                <a:latin typeface="Times New Roman" charset="0"/>
                <a:ea typeface="Times New Roman" charset="0"/>
                <a:cs typeface="Times New Roman" charset="0"/>
              </a:rPr>
              <a:t>o sinh viên trong khi </a:t>
            </a:r>
            <a:r>
              <a:rPr lang="en-US" dirty="0" err="1">
                <a:effectLst/>
                <a:latin typeface="Times New Roman" charset="0"/>
                <a:ea typeface="Times New Roman" charset="0"/>
                <a:cs typeface="Times New Roman" charset="0"/>
              </a:rPr>
              <a:t>đo</a:t>
            </a:r>
            <a:r>
              <a:rPr lang="en-US" dirty="0">
                <a:effectLst/>
                <a:latin typeface="Times New Roman" charset="0"/>
                <a:ea typeface="Times New Roman" charset="0"/>
                <a:cs typeface="Times New Roman" charset="0"/>
              </a:rPr>
              <a:t>́ </a:t>
            </a:r>
            <a:r>
              <a:rPr lang="vi-VN" dirty="0">
                <a:effectLst/>
                <a:latin typeface="Times New Roman" charset="0"/>
                <a:ea typeface="Times New Roman" charset="0"/>
                <a:cs typeface="Times New Roman" charset="0"/>
              </a:rPr>
              <a:t>động viên họ để giúp họ cải thiện</a:t>
            </a:r>
            <a:r>
              <a:rPr lang="en-US" dirty="0">
                <a:effectLst/>
                <a:latin typeface="Times New Roman" charset="0"/>
                <a:ea typeface="Times New Roman" charset="0"/>
                <a:cs typeface="Times New Roman" charset="0"/>
              </a:rPr>
              <a:t>.</a:t>
            </a:r>
            <a:r>
              <a:rPr lang="vi-VN" dirty="0">
                <a:effectLst/>
                <a:latin typeface="Times New Roman" charset="0"/>
                <a:ea typeface="Times New Roman" charset="0"/>
                <a:cs typeface="Times New Roman" charset="0"/>
              </a:rPr>
              <a:t> </a:t>
            </a:r>
            <a:endParaRPr lang="en-US" dirty="0">
              <a:effectLst/>
              <a:latin typeface="Times New Roman" charset="0"/>
              <a:ea typeface="Times New Roman" charset="0"/>
              <a:cs typeface="Times New Roman" charset="0"/>
            </a:endParaRPr>
          </a:p>
        </p:txBody>
      </p:sp>
      <p:sp>
        <p:nvSpPr>
          <p:cNvPr id="4" name="Rectangular Callout 3"/>
          <p:cNvSpPr/>
          <p:nvPr/>
        </p:nvSpPr>
        <p:spPr>
          <a:xfrm>
            <a:off x="-14105" y="277879"/>
            <a:ext cx="1828800" cy="848044"/>
          </a:xfrm>
          <a:prstGeom prst="wedgeRectCallout">
            <a:avLst>
              <a:gd name="adj1" fmla="val 59127"/>
              <a:gd name="adj2" fmla="val 14490"/>
            </a:avLst>
          </a:prstGeom>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15000"/>
              </a:lnSpc>
              <a:spcBef>
                <a:spcPts val="0"/>
              </a:spcBef>
              <a:spcAft>
                <a:spcPts val="1000"/>
              </a:spcAft>
            </a:pPr>
            <a:r>
              <a:rPr lang="en-US" sz="1400" b="1">
                <a:effectLst/>
                <a:ea typeface="Calibri" charset="0"/>
                <a:cs typeface="Calibri" charset="0"/>
              </a:rPr>
              <a:t>Bắt đầu theo cách hấp dẫn để nhấn mạnh sự quan tâm</a:t>
            </a:r>
          </a:p>
        </p:txBody>
      </p:sp>
      <p:sp>
        <p:nvSpPr>
          <p:cNvPr id="5" name="Rectangular Callout 4"/>
          <p:cNvSpPr/>
          <p:nvPr/>
        </p:nvSpPr>
        <p:spPr>
          <a:xfrm>
            <a:off x="53130" y="1125923"/>
            <a:ext cx="1828800" cy="855009"/>
          </a:xfrm>
          <a:prstGeom prst="wedgeRectCallout">
            <a:avLst>
              <a:gd name="adj1" fmla="val 57586"/>
              <a:gd name="adj2" fmla="val -22064"/>
            </a:avLst>
          </a:prstGeom>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15000"/>
              </a:lnSpc>
              <a:spcBef>
                <a:spcPts val="0"/>
              </a:spcBef>
              <a:spcAft>
                <a:spcPts val="1000"/>
              </a:spcAft>
            </a:pPr>
            <a:r>
              <a:rPr lang="en-US" sz="1400" b="1">
                <a:effectLst/>
                <a:ea typeface="Calibri" charset="0"/>
                <a:cs typeface="Calibri" charset="0"/>
              </a:rPr>
              <a:t>Tóm tắt cơ sở nền và tại sao anh ta lại viết</a:t>
            </a:r>
          </a:p>
        </p:txBody>
      </p:sp>
      <p:sp>
        <p:nvSpPr>
          <p:cNvPr id="6" name="Rectangular Callout 5"/>
          <p:cNvSpPr/>
          <p:nvPr/>
        </p:nvSpPr>
        <p:spPr>
          <a:xfrm>
            <a:off x="-14105" y="2151529"/>
            <a:ext cx="1828800" cy="764826"/>
          </a:xfrm>
          <a:prstGeom prst="wedgeRectCallout">
            <a:avLst>
              <a:gd name="adj1" fmla="val 59792"/>
              <a:gd name="adj2" fmla="val -56419"/>
            </a:avLst>
          </a:prstGeom>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15000"/>
              </a:lnSpc>
              <a:spcBef>
                <a:spcPts val="0"/>
              </a:spcBef>
              <a:spcAft>
                <a:spcPts val="1000"/>
              </a:spcAft>
            </a:pPr>
            <a:r>
              <a:rPr lang="en-US" sz="1400" b="1" dirty="0">
                <a:effectLst/>
                <a:ea typeface="Calibri" charset="0"/>
                <a:cs typeface="Calibri" charset="0"/>
              </a:rPr>
              <a:t>Có </a:t>
            </a:r>
            <a:r>
              <a:rPr lang="en-US" sz="1400" b="1" dirty="0" err="1">
                <a:effectLst/>
                <a:ea typeface="Calibri" charset="0"/>
                <a:cs typeface="Calibri" charset="0"/>
              </a:rPr>
              <a:t>câu</a:t>
            </a:r>
            <a:r>
              <a:rPr lang="en-US" sz="1400" b="1" dirty="0">
                <a:effectLst/>
                <a:ea typeface="Calibri" charset="0"/>
                <a:cs typeface="Calibri" charset="0"/>
              </a:rPr>
              <a:t> </a:t>
            </a:r>
            <a:r>
              <a:rPr lang="en-US" sz="1400" b="1" dirty="0" err="1">
                <a:effectLst/>
                <a:ea typeface="Calibri" charset="0"/>
                <a:cs typeface="Calibri" charset="0"/>
              </a:rPr>
              <a:t>chu</a:t>
            </a:r>
            <a:r>
              <a:rPr lang="en-US" sz="1400" b="1" dirty="0">
                <a:effectLst/>
                <a:ea typeface="Calibri" charset="0"/>
                <a:cs typeface="Calibri" charset="0"/>
              </a:rPr>
              <a:t>̉ </a:t>
            </a:r>
            <a:r>
              <a:rPr lang="en-US" sz="1400" b="1" dirty="0" err="1">
                <a:effectLst/>
                <a:ea typeface="Calibri" charset="0"/>
                <a:cs typeface="Calibri" charset="0"/>
              </a:rPr>
              <a:t>đê</a:t>
            </a:r>
            <a:r>
              <a:rPr lang="en-US" sz="1400" b="1" dirty="0">
                <a:effectLst/>
                <a:ea typeface="Calibri" charset="0"/>
                <a:cs typeface="Calibri" charset="0"/>
              </a:rPr>
              <a:t>̀ </a:t>
            </a:r>
            <a:r>
              <a:rPr lang="en-US" sz="1400" b="1" dirty="0" err="1">
                <a:effectLst/>
                <a:ea typeface="Calibri" charset="0"/>
                <a:cs typeface="Calibri" charset="0"/>
              </a:rPr>
              <a:t>đê</a:t>
            </a:r>
            <a:r>
              <a:rPr lang="en-US" sz="1400" b="1" dirty="0">
                <a:effectLst/>
                <a:ea typeface="Calibri" charset="0"/>
                <a:cs typeface="Calibri" charset="0"/>
              </a:rPr>
              <a:t>̉ </a:t>
            </a:r>
            <a:r>
              <a:rPr lang="en-US" sz="1400" b="1" dirty="0" err="1">
                <a:effectLst/>
                <a:ea typeface="Calibri" charset="0"/>
                <a:cs typeface="Calibri" charset="0"/>
              </a:rPr>
              <a:t>nha</a:t>
            </a:r>
            <a:r>
              <a:rPr lang="en-US" sz="1400" b="1" dirty="0">
                <a:effectLst/>
                <a:ea typeface="Calibri" charset="0"/>
                <a:cs typeface="Calibri" charset="0"/>
              </a:rPr>
              <a:t>̀ </a:t>
            </a:r>
            <a:r>
              <a:rPr lang="en-US" sz="1400" b="1" dirty="0" err="1">
                <a:effectLst/>
                <a:ea typeface="Calibri" charset="0"/>
                <a:cs typeface="Calibri" charset="0"/>
              </a:rPr>
              <a:t>tuyển</a:t>
            </a:r>
            <a:r>
              <a:rPr lang="en-US" sz="1400" b="1" dirty="0">
                <a:effectLst/>
                <a:ea typeface="Calibri" charset="0"/>
                <a:cs typeface="Calibri" charset="0"/>
              </a:rPr>
              <a:t> </a:t>
            </a:r>
            <a:r>
              <a:rPr lang="en-US" sz="1400" b="1" dirty="0" err="1">
                <a:effectLst/>
                <a:ea typeface="Calibri" charset="0"/>
                <a:cs typeface="Calibri" charset="0"/>
              </a:rPr>
              <a:t>dụng</a:t>
            </a:r>
            <a:r>
              <a:rPr lang="en-US" sz="1400" b="1" dirty="0">
                <a:effectLst/>
                <a:ea typeface="Calibri" charset="0"/>
                <a:cs typeface="Calibri" charset="0"/>
              </a:rPr>
              <a:t> </a:t>
            </a:r>
            <a:r>
              <a:rPr lang="en-US" sz="1400" b="1" dirty="0" err="1">
                <a:effectLst/>
                <a:ea typeface="Calibri" charset="0"/>
                <a:cs typeface="Calibri" charset="0"/>
              </a:rPr>
              <a:t>đọc</a:t>
            </a:r>
            <a:r>
              <a:rPr lang="en-US" sz="1400" b="1" dirty="0">
                <a:effectLst/>
                <a:ea typeface="Calibri" charset="0"/>
                <a:cs typeface="Calibri" charset="0"/>
              </a:rPr>
              <a:t> </a:t>
            </a:r>
            <a:r>
              <a:rPr lang="en-US" sz="1400" b="1" dirty="0" err="1">
                <a:effectLst/>
                <a:ea typeface="Calibri" charset="0"/>
                <a:cs typeface="Calibri" charset="0"/>
              </a:rPr>
              <a:t>lướt</a:t>
            </a:r>
            <a:r>
              <a:rPr lang="en-US" sz="1400" b="1" dirty="0">
                <a:effectLst/>
                <a:ea typeface="Calibri" charset="0"/>
                <a:cs typeface="Calibri" charset="0"/>
              </a:rPr>
              <a:t> qua</a:t>
            </a:r>
          </a:p>
        </p:txBody>
      </p:sp>
      <p:sp>
        <p:nvSpPr>
          <p:cNvPr id="7" name="Rectangular Callout 6"/>
          <p:cNvSpPr/>
          <p:nvPr/>
        </p:nvSpPr>
        <p:spPr>
          <a:xfrm>
            <a:off x="-55115" y="3287898"/>
            <a:ext cx="1828800" cy="1078087"/>
          </a:xfrm>
          <a:prstGeom prst="wedgeRectCallout">
            <a:avLst>
              <a:gd name="adj1" fmla="val 59127"/>
              <a:gd name="adj2" fmla="val -7799"/>
            </a:avLst>
          </a:prstGeom>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15000"/>
              </a:lnSpc>
              <a:spcBef>
                <a:spcPts val="0"/>
              </a:spcBef>
              <a:spcAft>
                <a:spcPts val="1000"/>
              </a:spcAft>
              <a:tabLst>
                <a:tab pos="1501140" algn="l"/>
              </a:tabLst>
            </a:pPr>
            <a:r>
              <a:rPr lang="en-US" sz="1200" b="1" dirty="0" err="1">
                <a:effectLst/>
                <a:ea typeface="Calibri" charset="0"/>
                <a:cs typeface="Calibri" charset="0"/>
              </a:rPr>
              <a:t>Mô</a:t>
            </a:r>
            <a:r>
              <a:rPr lang="en-US" sz="1200" b="1" dirty="0">
                <a:effectLst/>
                <a:ea typeface="Calibri" charset="0"/>
                <a:cs typeface="Calibri" charset="0"/>
              </a:rPr>
              <a:t> tả </a:t>
            </a:r>
            <a:r>
              <a:rPr lang="en-US" sz="1200" b="1" dirty="0" err="1">
                <a:effectLst/>
                <a:ea typeface="Calibri" charset="0"/>
                <a:cs typeface="Calibri" charset="0"/>
              </a:rPr>
              <a:t>học</a:t>
            </a:r>
            <a:r>
              <a:rPr lang="en-US" sz="1200" b="1" dirty="0">
                <a:effectLst/>
                <a:ea typeface="Calibri" charset="0"/>
                <a:cs typeface="Calibri" charset="0"/>
              </a:rPr>
              <a:t> </a:t>
            </a:r>
            <a:r>
              <a:rPr lang="en-US" sz="1200" b="1" dirty="0" err="1">
                <a:effectLst/>
                <a:ea typeface="Calibri" charset="0"/>
                <a:cs typeface="Calibri" charset="0"/>
              </a:rPr>
              <a:t>vấn</a:t>
            </a:r>
            <a:r>
              <a:rPr lang="en-US" sz="1200" b="1" dirty="0">
                <a:effectLst/>
                <a:ea typeface="Calibri" charset="0"/>
                <a:cs typeface="Calibri" charset="0"/>
              </a:rPr>
              <a:t> </a:t>
            </a:r>
            <a:r>
              <a:rPr lang="en-US" sz="1200" b="1" dirty="0" err="1">
                <a:effectLst/>
                <a:ea typeface="Calibri" charset="0"/>
                <a:cs typeface="Calibri" charset="0"/>
              </a:rPr>
              <a:t>của</a:t>
            </a:r>
            <a:r>
              <a:rPr lang="en-US" sz="1200" b="1" dirty="0">
                <a:effectLst/>
                <a:ea typeface="Calibri" charset="0"/>
                <a:cs typeface="Calibri" charset="0"/>
              </a:rPr>
              <a:t> </a:t>
            </a:r>
            <a:r>
              <a:rPr lang="en-US" sz="1200" b="1" dirty="0" err="1">
                <a:effectLst/>
                <a:ea typeface="Calibri" charset="0"/>
                <a:cs typeface="Calibri" charset="0"/>
              </a:rPr>
              <a:t>anh</a:t>
            </a:r>
            <a:r>
              <a:rPr lang="en-US" sz="1200" b="1" dirty="0">
                <a:effectLst/>
                <a:ea typeface="Calibri" charset="0"/>
                <a:cs typeface="Calibri" charset="0"/>
              </a:rPr>
              <a:t> ta </a:t>
            </a:r>
            <a:r>
              <a:rPr lang="en-US" sz="1200" b="1" dirty="0" err="1">
                <a:effectLst/>
                <a:ea typeface="Calibri" charset="0"/>
                <a:cs typeface="Calibri" charset="0"/>
              </a:rPr>
              <a:t>quan</a:t>
            </a:r>
            <a:r>
              <a:rPr lang="en-US" sz="1200" b="1" dirty="0">
                <a:effectLst/>
                <a:ea typeface="Calibri" charset="0"/>
                <a:cs typeface="Calibri" charset="0"/>
              </a:rPr>
              <a:t> </a:t>
            </a:r>
            <a:r>
              <a:rPr lang="en-US" sz="1200" b="1" dirty="0" err="1">
                <a:effectLst/>
                <a:ea typeface="Calibri" charset="0"/>
                <a:cs typeface="Calibri" charset="0"/>
              </a:rPr>
              <a:t>hê</a:t>
            </a:r>
            <a:r>
              <a:rPr lang="en-US" sz="1200" b="1" dirty="0">
                <a:effectLst/>
                <a:ea typeface="Calibri" charset="0"/>
                <a:cs typeface="Calibri" charset="0"/>
              </a:rPr>
              <a:t>̣ </a:t>
            </a:r>
            <a:r>
              <a:rPr lang="en-US" sz="1200" b="1" dirty="0" err="1">
                <a:effectLst/>
                <a:ea typeface="Calibri" charset="0"/>
                <a:cs typeface="Calibri" charset="0"/>
              </a:rPr>
              <a:t>với</a:t>
            </a:r>
            <a:r>
              <a:rPr lang="en-US" sz="1200" b="1" dirty="0">
                <a:effectLst/>
                <a:ea typeface="Calibri" charset="0"/>
                <a:cs typeface="Calibri" charset="0"/>
              </a:rPr>
              <a:t> vị trí </a:t>
            </a:r>
            <a:r>
              <a:rPr lang="en-US" sz="1200" b="1" dirty="0" err="1">
                <a:effectLst/>
                <a:ea typeface="Calibri" charset="0"/>
                <a:cs typeface="Calibri" charset="0"/>
              </a:rPr>
              <a:t>việc</a:t>
            </a:r>
            <a:r>
              <a:rPr lang="en-US" sz="1200" b="1" dirty="0">
                <a:effectLst/>
                <a:ea typeface="Calibri" charset="0"/>
                <a:cs typeface="Calibri" charset="0"/>
              </a:rPr>
              <a:t> </a:t>
            </a:r>
            <a:r>
              <a:rPr lang="en-US" sz="1200" b="1" dirty="0" err="1">
                <a:effectLst/>
                <a:ea typeface="Calibri" charset="0"/>
                <a:cs typeface="Calibri" charset="0"/>
              </a:rPr>
              <a:t>làm</a:t>
            </a:r>
            <a:r>
              <a:rPr lang="en-US" sz="1200" b="1" dirty="0">
                <a:effectLst/>
                <a:ea typeface="Calibri" charset="0"/>
                <a:cs typeface="Calibri" charset="0"/>
              </a:rPr>
              <a:t> </a:t>
            </a:r>
            <a:r>
              <a:rPr lang="en-US" sz="1200" b="1" dirty="0" err="1">
                <a:effectLst/>
                <a:ea typeface="Calibri" charset="0"/>
                <a:cs typeface="Calibri" charset="0"/>
              </a:rPr>
              <a:t>như</a:t>
            </a:r>
            <a:r>
              <a:rPr lang="en-US" sz="1200" b="1" dirty="0">
                <a:effectLst/>
                <a:ea typeface="Calibri" charset="0"/>
                <a:cs typeface="Calibri" charset="0"/>
              </a:rPr>
              <a:t> </a:t>
            </a:r>
            <a:r>
              <a:rPr lang="en-US" sz="1200" b="1" dirty="0" err="1">
                <a:effectLst/>
                <a:ea typeface="Calibri" charset="0"/>
                <a:cs typeface="Calibri" charset="0"/>
              </a:rPr>
              <a:t>thê</a:t>
            </a:r>
            <a:r>
              <a:rPr lang="en-US" sz="1200" b="1" dirty="0">
                <a:effectLst/>
                <a:ea typeface="Calibri" charset="0"/>
                <a:cs typeface="Calibri" charset="0"/>
              </a:rPr>
              <a:t>́ </a:t>
            </a:r>
            <a:r>
              <a:rPr lang="en-US" sz="1200" b="1" dirty="0" err="1">
                <a:effectLst/>
                <a:ea typeface="Calibri" charset="0"/>
                <a:cs typeface="Calibri" charset="0"/>
              </a:rPr>
              <a:t>nào</a:t>
            </a:r>
            <a:r>
              <a:rPr lang="en-US" sz="1200" b="1" dirty="0">
                <a:effectLst/>
                <a:ea typeface="Calibri" charset="0"/>
                <a:cs typeface="Calibri" charset="0"/>
              </a:rPr>
              <a:t>?</a:t>
            </a:r>
            <a:endParaRPr lang="en-US" sz="1100" b="1" dirty="0">
              <a:effectLst/>
              <a:ea typeface="Calibri" charset="0"/>
              <a:cs typeface="Calibri" charset="0"/>
            </a:endParaRPr>
          </a:p>
        </p:txBody>
      </p:sp>
      <p:sp>
        <p:nvSpPr>
          <p:cNvPr id="8" name="Rectangular Callout 7"/>
          <p:cNvSpPr/>
          <p:nvPr/>
        </p:nvSpPr>
        <p:spPr>
          <a:xfrm>
            <a:off x="-55115" y="5607424"/>
            <a:ext cx="1828800" cy="1025763"/>
          </a:xfrm>
          <a:prstGeom prst="wedgeRectCallout">
            <a:avLst>
              <a:gd name="adj1" fmla="val 62709"/>
              <a:gd name="adj2" fmla="val -49999"/>
            </a:avLst>
          </a:prstGeom>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15000"/>
              </a:lnSpc>
              <a:spcBef>
                <a:spcPts val="0"/>
              </a:spcBef>
              <a:spcAft>
                <a:spcPts val="1000"/>
              </a:spcAft>
              <a:tabLst>
                <a:tab pos="1501140" algn="l"/>
              </a:tabLst>
            </a:pPr>
            <a:r>
              <a:rPr lang="en-US" sz="1400" b="1" dirty="0" err="1">
                <a:effectLst/>
                <a:ea typeface="Calibri" charset="0"/>
                <a:cs typeface="Calibri" charset="0"/>
              </a:rPr>
              <a:t>Nhấn</a:t>
            </a:r>
            <a:r>
              <a:rPr lang="en-US" sz="1400" b="1" dirty="0">
                <a:effectLst/>
                <a:ea typeface="Calibri" charset="0"/>
                <a:cs typeface="Calibri" charset="0"/>
              </a:rPr>
              <a:t> </a:t>
            </a:r>
            <a:r>
              <a:rPr lang="en-US" sz="1400" b="1" dirty="0" err="1">
                <a:effectLst/>
                <a:ea typeface="Calibri" charset="0"/>
                <a:cs typeface="Calibri" charset="0"/>
              </a:rPr>
              <a:t>mạnh</a:t>
            </a:r>
            <a:r>
              <a:rPr lang="en-US" sz="1400" b="1" dirty="0">
                <a:effectLst/>
                <a:ea typeface="Calibri" charset="0"/>
                <a:cs typeface="Calibri" charset="0"/>
              </a:rPr>
              <a:t> </a:t>
            </a:r>
            <a:r>
              <a:rPr lang="en-US" sz="1400" b="1" dirty="0" err="1">
                <a:effectLst/>
                <a:ea typeface="Calibri" charset="0"/>
                <a:cs typeface="Calibri" charset="0"/>
              </a:rPr>
              <a:t>những</a:t>
            </a:r>
            <a:r>
              <a:rPr lang="en-US" sz="1400" b="1" dirty="0">
                <a:effectLst/>
                <a:ea typeface="Calibri" charset="0"/>
                <a:cs typeface="Calibri" charset="0"/>
              </a:rPr>
              <a:t> </a:t>
            </a:r>
            <a:r>
              <a:rPr lang="en-US" sz="1400" b="1" dirty="0" err="1">
                <a:effectLst/>
                <a:ea typeface="Calibri" charset="0"/>
                <a:cs typeface="Calibri" charset="0"/>
              </a:rPr>
              <a:t>ky</a:t>
            </a:r>
            <a:r>
              <a:rPr lang="en-US" sz="1400" b="1" dirty="0">
                <a:effectLst/>
                <a:ea typeface="Calibri" charset="0"/>
                <a:cs typeface="Calibri" charset="0"/>
              </a:rPr>
              <a:t>̃ </a:t>
            </a:r>
            <a:r>
              <a:rPr lang="en-US" sz="1400" b="1" dirty="0" err="1">
                <a:effectLst/>
                <a:ea typeface="Calibri" charset="0"/>
                <a:cs typeface="Calibri" charset="0"/>
              </a:rPr>
              <a:t>năng</a:t>
            </a:r>
            <a:r>
              <a:rPr lang="en-US" sz="1400" b="1" dirty="0">
                <a:effectLst/>
                <a:ea typeface="Calibri" charset="0"/>
                <a:cs typeface="Calibri" charset="0"/>
              </a:rPr>
              <a:t> </a:t>
            </a:r>
            <a:r>
              <a:rPr lang="en-US" sz="1400" b="1" dirty="0" err="1">
                <a:effectLst/>
                <a:ea typeface="Calibri" charset="0"/>
                <a:cs typeface="Calibri" charset="0"/>
              </a:rPr>
              <a:t>công</a:t>
            </a:r>
            <a:r>
              <a:rPr lang="en-US" sz="1400" b="1" dirty="0">
                <a:effectLst/>
                <a:ea typeface="Calibri" charset="0"/>
                <a:cs typeface="Calibri" charset="0"/>
              </a:rPr>
              <a:t> </a:t>
            </a:r>
            <a:r>
              <a:rPr lang="en-US" sz="1400" b="1" dirty="0" err="1">
                <a:effectLst/>
                <a:ea typeface="Calibri" charset="0"/>
                <a:cs typeface="Calibri" charset="0"/>
              </a:rPr>
              <a:t>việc</a:t>
            </a:r>
            <a:r>
              <a:rPr lang="en-US" sz="1400" b="1" dirty="0">
                <a:effectLst/>
                <a:ea typeface="Calibri" charset="0"/>
                <a:cs typeface="Calibri" charset="0"/>
              </a:rPr>
              <a:t> </a:t>
            </a:r>
            <a:r>
              <a:rPr lang="en-US" sz="1400" b="1" dirty="0" err="1">
                <a:effectLst/>
                <a:ea typeface="Calibri" charset="0"/>
                <a:cs typeface="Calibri" charset="0"/>
              </a:rPr>
              <a:t>yêu</a:t>
            </a:r>
            <a:r>
              <a:rPr lang="en-US" sz="1400" b="1" dirty="0">
                <a:effectLst/>
                <a:ea typeface="Calibri" charset="0"/>
                <a:cs typeface="Calibri" charset="0"/>
              </a:rPr>
              <a:t> </a:t>
            </a:r>
            <a:r>
              <a:rPr lang="en-US" sz="1400" b="1" dirty="0" err="1">
                <a:effectLst/>
                <a:ea typeface="Calibri" charset="0"/>
                <a:cs typeface="Calibri" charset="0"/>
              </a:rPr>
              <a:t>cầu</a:t>
            </a:r>
            <a:endParaRPr lang="en-US" sz="1400" b="1" dirty="0">
              <a:effectLst/>
              <a:ea typeface="Calibri" charset="0"/>
              <a:cs typeface="Calibri" charset="0"/>
            </a:endParaRPr>
          </a:p>
        </p:txBody>
      </p:sp>
    </p:spTree>
    <p:extLst>
      <p:ext uri="{BB962C8B-B14F-4D97-AF65-F5344CB8AC3E}">
        <p14:creationId xmlns:p14="http://schemas.microsoft.com/office/powerpoint/2010/main" val="1862831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9715" y="1916278"/>
            <a:ext cx="8509819" cy="4441216"/>
          </a:xfrm>
          <a:prstGeom prst="rect">
            <a:avLst/>
          </a:prstGeom>
        </p:spPr>
        <p:txBody>
          <a:bodyPr wrap="square">
            <a:spAutoFit/>
          </a:bodyPr>
          <a:lstStyle/>
          <a:p>
            <a:pPr>
              <a:lnSpc>
                <a:spcPct val="115000"/>
              </a:lnSpc>
              <a:spcAft>
                <a:spcPts val="600"/>
              </a:spcAft>
            </a:pPr>
            <a:r>
              <a:rPr lang="en-US" sz="2800" dirty="0" err="1">
                <a:latin typeface="Times New Roman" charset="0"/>
                <a:ea typeface="Calibri" charset="0"/>
                <a:cs typeface="Calibri" charset="0"/>
              </a:rPr>
              <a:t>Sau</a:t>
            </a:r>
            <a:r>
              <a:rPr lang="en-US" sz="2800" dirty="0">
                <a:latin typeface="Times New Roman" charset="0"/>
                <a:ea typeface="Calibri" charset="0"/>
                <a:cs typeface="Calibri" charset="0"/>
              </a:rPr>
              <a:t> </a:t>
            </a:r>
            <a:r>
              <a:rPr lang="en-US" sz="2800" dirty="0" err="1">
                <a:latin typeface="Times New Roman" charset="0"/>
                <a:ea typeface="Calibri" charset="0"/>
                <a:cs typeface="Calibri" charset="0"/>
              </a:rPr>
              <a:t>khi</a:t>
            </a:r>
            <a:r>
              <a:rPr lang="en-US" sz="2800" dirty="0">
                <a:latin typeface="Times New Roman" charset="0"/>
                <a:ea typeface="Calibri" charset="0"/>
                <a:cs typeface="Calibri" charset="0"/>
              </a:rPr>
              <a:t> </a:t>
            </a:r>
            <a:r>
              <a:rPr lang="en-US" sz="2800" dirty="0" err="1">
                <a:latin typeface="Times New Roman" charset="0"/>
                <a:ea typeface="Calibri" charset="0"/>
                <a:cs typeface="Calibri" charset="0"/>
              </a:rPr>
              <a:t>học</a:t>
            </a:r>
            <a:r>
              <a:rPr lang="en-US" sz="2800" dirty="0">
                <a:latin typeface="Times New Roman" charset="0"/>
                <a:ea typeface="Calibri" charset="0"/>
                <a:cs typeface="Calibri" charset="0"/>
              </a:rPr>
              <a:t> </a:t>
            </a:r>
            <a:r>
              <a:rPr lang="en-US" sz="2800" dirty="0" err="1">
                <a:latin typeface="Times New Roman" charset="0"/>
                <a:ea typeface="Calibri" charset="0"/>
                <a:cs typeface="Calibri" charset="0"/>
              </a:rPr>
              <a:t>xong</a:t>
            </a:r>
            <a:r>
              <a:rPr lang="en-US" sz="2800" dirty="0">
                <a:latin typeface="Times New Roman" charset="0"/>
                <a:ea typeface="Calibri" charset="0"/>
                <a:cs typeface="Calibri" charset="0"/>
              </a:rPr>
              <a:t> </a:t>
            </a:r>
            <a:r>
              <a:rPr lang="en-US" sz="2800" dirty="0" err="1">
                <a:latin typeface="Times New Roman" charset="0"/>
                <a:ea typeface="Calibri" charset="0"/>
                <a:cs typeface="Calibri" charset="0"/>
              </a:rPr>
              <a:t>chương</a:t>
            </a:r>
            <a:r>
              <a:rPr lang="en-US" sz="2800" dirty="0">
                <a:latin typeface="Times New Roman" charset="0"/>
                <a:ea typeface="Calibri" charset="0"/>
                <a:cs typeface="Calibri" charset="0"/>
              </a:rPr>
              <a:t> </a:t>
            </a:r>
            <a:r>
              <a:rPr lang="en-US" sz="2800" dirty="0" err="1">
                <a:latin typeface="Times New Roman" charset="0"/>
                <a:ea typeface="Calibri" charset="0"/>
                <a:cs typeface="Calibri" charset="0"/>
              </a:rPr>
              <a:t>này</a:t>
            </a:r>
            <a:r>
              <a:rPr lang="en-US" sz="2800" dirty="0">
                <a:latin typeface="Times New Roman" charset="0"/>
                <a:ea typeface="Calibri" charset="0"/>
                <a:cs typeface="Calibri" charset="0"/>
              </a:rPr>
              <a:t>, </a:t>
            </a:r>
            <a:r>
              <a:rPr lang="en-US" sz="2800" dirty="0" err="1">
                <a:latin typeface="Times New Roman" charset="0"/>
                <a:ea typeface="Calibri" charset="0"/>
                <a:cs typeface="Calibri" charset="0"/>
              </a:rPr>
              <a:t>người</a:t>
            </a:r>
            <a:r>
              <a:rPr lang="en-US" sz="2800" dirty="0">
                <a:latin typeface="Times New Roman" charset="0"/>
                <a:ea typeface="Calibri" charset="0"/>
                <a:cs typeface="Calibri" charset="0"/>
              </a:rPr>
              <a:t> </a:t>
            </a:r>
            <a:r>
              <a:rPr lang="en-US" sz="2800" dirty="0" err="1">
                <a:latin typeface="Times New Roman" charset="0"/>
                <a:ea typeface="Calibri" charset="0"/>
                <a:cs typeface="Calibri" charset="0"/>
              </a:rPr>
              <a:t>học</a:t>
            </a:r>
            <a:r>
              <a:rPr lang="en-US" sz="2800" dirty="0">
                <a:latin typeface="Times New Roman" charset="0"/>
                <a:ea typeface="Calibri" charset="0"/>
                <a:cs typeface="Calibri" charset="0"/>
              </a:rPr>
              <a:t> </a:t>
            </a:r>
            <a:r>
              <a:rPr lang="en-US" sz="2800" dirty="0" err="1">
                <a:latin typeface="Times New Roman" charset="0"/>
                <a:ea typeface="Calibri" charset="0"/>
                <a:cs typeface="Calibri" charset="0"/>
              </a:rPr>
              <a:t>có</a:t>
            </a:r>
            <a:r>
              <a:rPr lang="en-US" sz="2800" dirty="0">
                <a:latin typeface="Times New Roman" charset="0"/>
                <a:ea typeface="Calibri" charset="0"/>
                <a:cs typeface="Calibri" charset="0"/>
              </a:rPr>
              <a:t> </a:t>
            </a:r>
            <a:r>
              <a:rPr lang="en-US" sz="2800" dirty="0" err="1">
                <a:latin typeface="Times New Roman" charset="0"/>
                <a:ea typeface="Calibri" charset="0"/>
                <a:cs typeface="Calibri" charset="0"/>
              </a:rPr>
              <a:t>thể</a:t>
            </a:r>
            <a:endParaRPr lang="en-US" sz="2800" dirty="0">
              <a:latin typeface="Calibri" charset="0"/>
              <a:ea typeface="Calibri" charset="0"/>
              <a:cs typeface="Calibri" charset="0"/>
            </a:endParaRPr>
          </a:p>
          <a:p>
            <a:pPr>
              <a:lnSpc>
                <a:spcPct val="115000"/>
              </a:lnSpc>
              <a:spcAft>
                <a:spcPts val="600"/>
              </a:spcAft>
            </a:pPr>
            <a:r>
              <a:rPr lang="en-US" sz="2800" dirty="0">
                <a:latin typeface="Times New Roman" charset="0"/>
                <a:ea typeface="Calibri" charset="0"/>
                <a:cs typeface="Calibri" charset="0"/>
              </a:rPr>
              <a:t>1, </a:t>
            </a:r>
            <a:r>
              <a:rPr lang="en-US" sz="2800" dirty="0" err="1">
                <a:latin typeface="Times New Roman" charset="0"/>
                <a:ea typeface="Calibri" charset="0"/>
                <a:cs typeface="Calibri" charset="0"/>
              </a:rPr>
              <a:t>Viết</a:t>
            </a:r>
            <a:r>
              <a:rPr lang="en-US" sz="2800" dirty="0">
                <a:latin typeface="Times New Roman" charset="0"/>
                <a:ea typeface="Calibri" charset="0"/>
                <a:cs typeface="Calibri" charset="0"/>
              </a:rPr>
              <a:t> </a:t>
            </a:r>
            <a:r>
              <a:rPr lang="en-US" sz="2800" dirty="0" err="1">
                <a:latin typeface="Times New Roman" charset="0"/>
                <a:ea typeface="Calibri" charset="0"/>
                <a:cs typeface="Calibri" charset="0"/>
              </a:rPr>
              <a:t>và</a:t>
            </a:r>
            <a:r>
              <a:rPr lang="en-US" sz="2800" dirty="0">
                <a:latin typeface="Times New Roman" charset="0"/>
                <a:ea typeface="Calibri" charset="0"/>
                <a:cs typeface="Calibri" charset="0"/>
              </a:rPr>
              <a:t> </a:t>
            </a:r>
            <a:r>
              <a:rPr lang="en-US" sz="2800" dirty="0" err="1">
                <a:latin typeface="Times New Roman" charset="0"/>
                <a:ea typeface="Calibri" charset="0"/>
                <a:cs typeface="Calibri" charset="0"/>
              </a:rPr>
              <a:t>định</a:t>
            </a:r>
            <a:r>
              <a:rPr lang="en-US" sz="2800" dirty="0">
                <a:latin typeface="Times New Roman" charset="0"/>
                <a:ea typeface="Calibri" charset="0"/>
                <a:cs typeface="Calibri" charset="0"/>
              </a:rPr>
              <a:t> </a:t>
            </a:r>
            <a:r>
              <a:rPr lang="en-US" sz="2800" dirty="0" err="1">
                <a:latin typeface="Times New Roman" charset="0"/>
                <a:ea typeface="Calibri" charset="0"/>
                <a:cs typeface="Calibri" charset="0"/>
              </a:rPr>
              <a:t>dạng</a:t>
            </a:r>
            <a:r>
              <a:rPr lang="en-US" sz="2800" dirty="0">
                <a:latin typeface="Times New Roman" charset="0"/>
                <a:ea typeface="Calibri" charset="0"/>
                <a:cs typeface="Calibri" charset="0"/>
              </a:rPr>
              <a:t> </a:t>
            </a:r>
            <a:r>
              <a:rPr lang="en-US" sz="2800" dirty="0" err="1">
                <a:latin typeface="Times New Roman" charset="0"/>
                <a:ea typeface="Calibri" charset="0"/>
                <a:cs typeface="Calibri" charset="0"/>
              </a:rPr>
              <a:t>một</a:t>
            </a:r>
            <a:r>
              <a:rPr lang="en-US" sz="2800" dirty="0">
                <a:latin typeface="Times New Roman" charset="0"/>
                <a:ea typeface="Calibri" charset="0"/>
                <a:cs typeface="Calibri" charset="0"/>
              </a:rPr>
              <a:t> </a:t>
            </a:r>
            <a:r>
              <a:rPr lang="en-US" sz="2800" dirty="0" err="1">
                <a:latin typeface="Times New Roman" charset="0"/>
                <a:ea typeface="Calibri" charset="0"/>
                <a:cs typeface="Calibri" charset="0"/>
              </a:rPr>
              <a:t>résume</a:t>
            </a:r>
            <a:r>
              <a:rPr lang="en-US" sz="2800" dirty="0">
                <a:latin typeface="Times New Roman" charset="0"/>
                <a:ea typeface="Calibri" charset="0"/>
                <a:cs typeface="Calibri" charset="0"/>
              </a:rPr>
              <a:t>́/CV</a:t>
            </a:r>
            <a:endParaRPr lang="en-US" sz="2800" dirty="0">
              <a:latin typeface="Calibri" charset="0"/>
              <a:ea typeface="Calibri" charset="0"/>
              <a:cs typeface="Calibri" charset="0"/>
            </a:endParaRPr>
          </a:p>
          <a:p>
            <a:pPr>
              <a:lnSpc>
                <a:spcPct val="115000"/>
              </a:lnSpc>
              <a:spcAft>
                <a:spcPts val="600"/>
              </a:spcAft>
            </a:pPr>
            <a:r>
              <a:rPr lang="en-US" sz="2800" dirty="0">
                <a:latin typeface="Times New Roman" charset="0"/>
                <a:ea typeface="Calibri" charset="0"/>
                <a:cs typeface="Calibri" charset="0"/>
              </a:rPr>
              <a:t>2, </a:t>
            </a:r>
            <a:r>
              <a:rPr lang="en-US" sz="2800" dirty="0" err="1">
                <a:latin typeface="Times New Roman" charset="0"/>
                <a:ea typeface="Calibri" charset="0"/>
                <a:cs typeface="Calibri" charset="0"/>
              </a:rPr>
              <a:t>Viết</a:t>
            </a:r>
            <a:r>
              <a:rPr lang="en-US" sz="2800" dirty="0">
                <a:latin typeface="Times New Roman" charset="0"/>
                <a:ea typeface="Calibri" charset="0"/>
                <a:cs typeface="Calibri" charset="0"/>
              </a:rPr>
              <a:t> </a:t>
            </a:r>
            <a:r>
              <a:rPr lang="en-US" sz="2800" dirty="0" err="1">
                <a:latin typeface="Times New Roman" charset="0"/>
                <a:ea typeface="Calibri" charset="0"/>
                <a:cs typeface="Calibri" charset="0"/>
              </a:rPr>
              <a:t>một</a:t>
            </a:r>
            <a:r>
              <a:rPr lang="en-US" sz="2800" dirty="0">
                <a:latin typeface="Times New Roman" charset="0"/>
                <a:ea typeface="Calibri" charset="0"/>
                <a:cs typeface="Calibri" charset="0"/>
              </a:rPr>
              <a:t> </a:t>
            </a:r>
            <a:r>
              <a:rPr lang="en-US" sz="2800" dirty="0" err="1">
                <a:latin typeface="Times New Roman" charset="0"/>
                <a:ea typeface="Calibri" charset="0"/>
                <a:cs typeface="Calibri" charset="0"/>
              </a:rPr>
              <a:t>thư</a:t>
            </a:r>
            <a:r>
              <a:rPr lang="en-US" sz="2800" dirty="0">
                <a:latin typeface="Times New Roman" charset="0"/>
                <a:ea typeface="Calibri" charset="0"/>
                <a:cs typeface="Calibri" charset="0"/>
              </a:rPr>
              <a:t> </a:t>
            </a:r>
            <a:r>
              <a:rPr lang="en-US" sz="2800" dirty="0" err="1">
                <a:latin typeface="Times New Roman" charset="0"/>
                <a:ea typeface="Calibri" charset="0"/>
                <a:cs typeface="Calibri" charset="0"/>
              </a:rPr>
              <a:t>xin</a:t>
            </a:r>
            <a:r>
              <a:rPr lang="en-US" sz="2800" dirty="0">
                <a:latin typeface="Times New Roman" charset="0"/>
                <a:ea typeface="Calibri" charset="0"/>
                <a:cs typeface="Calibri" charset="0"/>
              </a:rPr>
              <a:t> </a:t>
            </a:r>
            <a:r>
              <a:rPr lang="en-US" sz="2800" dirty="0" err="1">
                <a:latin typeface="Times New Roman" charset="0"/>
                <a:ea typeface="Calibri" charset="0"/>
                <a:cs typeface="Calibri" charset="0"/>
              </a:rPr>
              <a:t>việc</a:t>
            </a:r>
            <a:r>
              <a:rPr lang="en-US" sz="2800" dirty="0">
                <a:latin typeface="Times New Roman" charset="0"/>
                <a:ea typeface="Calibri" charset="0"/>
                <a:cs typeface="Calibri" charset="0"/>
              </a:rPr>
              <a:t> </a:t>
            </a:r>
            <a:r>
              <a:rPr lang="en-US" sz="2800" dirty="0" err="1">
                <a:latin typeface="Times New Roman" charset="0"/>
                <a:ea typeface="Calibri" charset="0"/>
                <a:cs typeface="Calibri" charset="0"/>
              </a:rPr>
              <a:t>hoặc</a:t>
            </a:r>
            <a:r>
              <a:rPr lang="en-US" sz="2800" dirty="0">
                <a:latin typeface="Times New Roman" charset="0"/>
                <a:ea typeface="Calibri" charset="0"/>
                <a:cs typeface="Calibri" charset="0"/>
              </a:rPr>
              <a:t> email </a:t>
            </a:r>
            <a:r>
              <a:rPr lang="en-US" sz="2800" dirty="0" err="1">
                <a:latin typeface="Times New Roman" charset="0"/>
                <a:ea typeface="Calibri" charset="0"/>
                <a:cs typeface="Calibri" charset="0"/>
              </a:rPr>
              <a:t>thăm</a:t>
            </a:r>
            <a:r>
              <a:rPr lang="en-US" sz="2800" dirty="0">
                <a:latin typeface="Times New Roman" charset="0"/>
                <a:ea typeface="Calibri" charset="0"/>
                <a:cs typeface="Calibri" charset="0"/>
              </a:rPr>
              <a:t> dò.</a:t>
            </a:r>
            <a:endParaRPr lang="en-US" sz="2800" dirty="0">
              <a:latin typeface="Calibri" charset="0"/>
              <a:ea typeface="Calibri" charset="0"/>
              <a:cs typeface="Calibri" charset="0"/>
            </a:endParaRPr>
          </a:p>
          <a:p>
            <a:pPr>
              <a:lnSpc>
                <a:spcPct val="115000"/>
              </a:lnSpc>
              <a:spcAft>
                <a:spcPts val="600"/>
              </a:spcAft>
            </a:pPr>
            <a:r>
              <a:rPr lang="en-US" sz="2800" dirty="0">
                <a:latin typeface="Times New Roman" charset="0"/>
                <a:ea typeface="Calibri" charset="0"/>
                <a:cs typeface="Calibri" charset="0"/>
              </a:rPr>
              <a:t>3, </a:t>
            </a:r>
            <a:r>
              <a:rPr lang="en-US" sz="2800" dirty="0" err="1">
                <a:latin typeface="Times New Roman" charset="0"/>
                <a:ea typeface="Calibri" charset="0"/>
                <a:cs typeface="Calibri" charset="0"/>
              </a:rPr>
              <a:t>Thể</a:t>
            </a:r>
            <a:r>
              <a:rPr lang="en-US" sz="2800" dirty="0">
                <a:latin typeface="Times New Roman" charset="0"/>
                <a:ea typeface="Calibri" charset="0"/>
                <a:cs typeface="Calibri" charset="0"/>
              </a:rPr>
              <a:t> </a:t>
            </a:r>
            <a:r>
              <a:rPr lang="en-US" sz="2800" dirty="0" err="1">
                <a:latin typeface="Times New Roman" charset="0"/>
                <a:ea typeface="Calibri" charset="0"/>
                <a:cs typeface="Calibri" charset="0"/>
              </a:rPr>
              <a:t>hiện</a:t>
            </a:r>
            <a:r>
              <a:rPr lang="en-US" sz="2800" dirty="0">
                <a:latin typeface="Times New Roman" charset="0"/>
                <a:ea typeface="Calibri" charset="0"/>
                <a:cs typeface="Calibri" charset="0"/>
              </a:rPr>
              <a:t> </a:t>
            </a:r>
            <a:r>
              <a:rPr lang="en-US" sz="2800" dirty="0" err="1">
                <a:latin typeface="Times New Roman" charset="0"/>
                <a:ea typeface="Calibri" charset="0"/>
                <a:cs typeface="Calibri" charset="0"/>
              </a:rPr>
              <a:t>bản</a:t>
            </a:r>
            <a:r>
              <a:rPr lang="en-US" sz="2800" dirty="0">
                <a:latin typeface="Times New Roman" charset="0"/>
                <a:ea typeface="Calibri" charset="0"/>
                <a:cs typeface="Calibri" charset="0"/>
              </a:rPr>
              <a:t> </a:t>
            </a:r>
            <a:r>
              <a:rPr lang="en-US" sz="2800" dirty="0" err="1">
                <a:latin typeface="Times New Roman" charset="0"/>
                <a:ea typeface="Calibri" charset="0"/>
                <a:cs typeface="Calibri" charset="0"/>
              </a:rPr>
              <a:t>thân</a:t>
            </a:r>
            <a:r>
              <a:rPr lang="en-US" sz="2800" dirty="0">
                <a:latin typeface="Times New Roman" charset="0"/>
                <a:ea typeface="Calibri" charset="0"/>
                <a:cs typeface="Calibri" charset="0"/>
              </a:rPr>
              <a:t> </a:t>
            </a:r>
            <a:r>
              <a:rPr lang="en-US" sz="2800" dirty="0" err="1">
                <a:latin typeface="Times New Roman" charset="0"/>
                <a:ea typeface="Calibri" charset="0"/>
                <a:cs typeface="Calibri" charset="0"/>
              </a:rPr>
              <a:t>tốt</a:t>
            </a:r>
            <a:r>
              <a:rPr lang="en-US" sz="2800" dirty="0">
                <a:latin typeface="Times New Roman" charset="0"/>
                <a:ea typeface="Calibri" charset="0"/>
                <a:cs typeface="Calibri" charset="0"/>
              </a:rPr>
              <a:t> </a:t>
            </a:r>
            <a:r>
              <a:rPr lang="en-US" sz="2800" dirty="0" err="1">
                <a:latin typeface="Times New Roman" charset="0"/>
                <a:ea typeface="Calibri" charset="0"/>
                <a:cs typeface="Calibri" charset="0"/>
              </a:rPr>
              <a:t>trong</a:t>
            </a:r>
            <a:r>
              <a:rPr lang="en-US" sz="2800" dirty="0">
                <a:latin typeface="Times New Roman" charset="0"/>
                <a:ea typeface="Calibri" charset="0"/>
                <a:cs typeface="Calibri" charset="0"/>
              </a:rPr>
              <a:t> </a:t>
            </a:r>
            <a:r>
              <a:rPr lang="en-US" sz="2800" dirty="0" err="1">
                <a:latin typeface="Times New Roman" charset="0"/>
                <a:ea typeface="Calibri" charset="0"/>
                <a:cs typeface="Calibri" charset="0"/>
              </a:rPr>
              <a:t>suốt</a:t>
            </a:r>
            <a:r>
              <a:rPr lang="en-US" sz="2800" dirty="0">
                <a:latin typeface="Times New Roman" charset="0"/>
                <a:ea typeface="Calibri" charset="0"/>
                <a:cs typeface="Calibri" charset="0"/>
              </a:rPr>
              <a:t> </a:t>
            </a:r>
            <a:r>
              <a:rPr lang="en-US" sz="2800" dirty="0" err="1">
                <a:latin typeface="Times New Roman" charset="0"/>
                <a:ea typeface="Calibri" charset="0"/>
                <a:cs typeface="Calibri" charset="0"/>
              </a:rPr>
              <a:t>cuộc</a:t>
            </a:r>
            <a:r>
              <a:rPr lang="en-US" sz="2800" dirty="0">
                <a:latin typeface="Times New Roman" charset="0"/>
                <a:ea typeface="Calibri" charset="0"/>
                <a:cs typeface="Calibri" charset="0"/>
              </a:rPr>
              <a:t> </a:t>
            </a:r>
            <a:r>
              <a:rPr lang="en-US" sz="2800" dirty="0" err="1">
                <a:latin typeface="Times New Roman" charset="0"/>
                <a:ea typeface="Calibri" charset="0"/>
                <a:cs typeface="Calibri" charset="0"/>
              </a:rPr>
              <a:t>phỏng</a:t>
            </a:r>
            <a:r>
              <a:rPr lang="en-US" sz="2800" dirty="0">
                <a:latin typeface="Times New Roman" charset="0"/>
                <a:ea typeface="Calibri" charset="0"/>
                <a:cs typeface="Calibri" charset="0"/>
              </a:rPr>
              <a:t> </a:t>
            </a:r>
            <a:r>
              <a:rPr lang="en-US" sz="2800" dirty="0" err="1">
                <a:latin typeface="Times New Roman" charset="0"/>
                <a:ea typeface="Calibri" charset="0"/>
                <a:cs typeface="Calibri" charset="0"/>
              </a:rPr>
              <a:t>vấn</a:t>
            </a:r>
            <a:r>
              <a:rPr lang="en-US" sz="2800" dirty="0">
                <a:latin typeface="Times New Roman" charset="0"/>
                <a:ea typeface="Calibri" charset="0"/>
                <a:cs typeface="Calibri" charset="0"/>
              </a:rPr>
              <a:t> </a:t>
            </a:r>
            <a:r>
              <a:rPr lang="en-US" sz="2800" dirty="0" err="1">
                <a:latin typeface="Times New Roman" charset="0"/>
                <a:ea typeface="Calibri" charset="0"/>
                <a:cs typeface="Calibri" charset="0"/>
              </a:rPr>
              <a:t>việc</a:t>
            </a:r>
            <a:r>
              <a:rPr lang="en-US" sz="2800" dirty="0">
                <a:latin typeface="Times New Roman" charset="0"/>
                <a:ea typeface="Calibri" charset="0"/>
                <a:cs typeface="Calibri" charset="0"/>
              </a:rPr>
              <a:t> </a:t>
            </a:r>
            <a:r>
              <a:rPr lang="en-US" sz="2800" dirty="0" err="1">
                <a:latin typeface="Times New Roman" charset="0"/>
                <a:ea typeface="Calibri" charset="0"/>
                <a:cs typeface="Calibri" charset="0"/>
              </a:rPr>
              <a:t>làm</a:t>
            </a:r>
            <a:endParaRPr lang="en-US" sz="2800" dirty="0">
              <a:latin typeface="Calibri" charset="0"/>
              <a:ea typeface="Calibri" charset="0"/>
              <a:cs typeface="Calibri" charset="0"/>
            </a:endParaRPr>
          </a:p>
          <a:p>
            <a:pPr>
              <a:lnSpc>
                <a:spcPct val="115000"/>
              </a:lnSpc>
              <a:spcAft>
                <a:spcPts val="600"/>
              </a:spcAft>
            </a:pPr>
            <a:r>
              <a:rPr lang="en-US" sz="2800" dirty="0">
                <a:latin typeface="Times New Roman" charset="0"/>
                <a:ea typeface="Calibri" charset="0"/>
                <a:cs typeface="Calibri" charset="0"/>
              </a:rPr>
              <a:t>4, Theo </a:t>
            </a:r>
            <a:r>
              <a:rPr lang="en-US" sz="2800" dirty="0" err="1">
                <a:latin typeface="Times New Roman" charset="0"/>
                <a:ea typeface="Calibri" charset="0"/>
                <a:cs typeface="Calibri" charset="0"/>
              </a:rPr>
              <a:t>dõi</a:t>
            </a:r>
            <a:r>
              <a:rPr lang="en-US" sz="2800" dirty="0">
                <a:latin typeface="Times New Roman" charset="0"/>
                <a:ea typeface="Calibri" charset="0"/>
                <a:cs typeface="Calibri" charset="0"/>
              </a:rPr>
              <a:t> </a:t>
            </a:r>
            <a:r>
              <a:rPr lang="en-US" sz="2800" dirty="0" err="1">
                <a:latin typeface="Times New Roman" charset="0"/>
                <a:ea typeface="Calibri" charset="0"/>
                <a:cs typeface="Calibri" charset="0"/>
              </a:rPr>
              <a:t>suốt</a:t>
            </a:r>
            <a:r>
              <a:rPr lang="en-US" sz="2800" dirty="0">
                <a:latin typeface="Times New Roman" charset="0"/>
                <a:ea typeface="Calibri" charset="0"/>
                <a:cs typeface="Calibri" charset="0"/>
              </a:rPr>
              <a:t> </a:t>
            </a:r>
            <a:r>
              <a:rPr lang="en-US" sz="2800" dirty="0" err="1">
                <a:latin typeface="Times New Roman" charset="0"/>
                <a:ea typeface="Calibri" charset="0"/>
                <a:cs typeface="Calibri" charset="0"/>
              </a:rPr>
              <a:t>toàn</a:t>
            </a:r>
            <a:r>
              <a:rPr lang="en-US" sz="2800" dirty="0">
                <a:latin typeface="Times New Roman" charset="0"/>
                <a:ea typeface="Calibri" charset="0"/>
                <a:cs typeface="Calibri" charset="0"/>
              </a:rPr>
              <a:t> </a:t>
            </a:r>
            <a:r>
              <a:rPr lang="en-US" sz="2800" dirty="0" err="1">
                <a:latin typeface="Times New Roman" charset="0"/>
                <a:ea typeface="Calibri" charset="0"/>
                <a:cs typeface="Calibri" charset="0"/>
              </a:rPr>
              <a:t>bộ</a:t>
            </a:r>
            <a:r>
              <a:rPr lang="en-US" sz="2800" dirty="0">
                <a:latin typeface="Times New Roman" charset="0"/>
                <a:ea typeface="Calibri" charset="0"/>
                <a:cs typeface="Calibri" charset="0"/>
              </a:rPr>
              <a:t> </a:t>
            </a:r>
            <a:r>
              <a:rPr lang="en-US" sz="2800" dirty="0" err="1">
                <a:latin typeface="Times New Roman" charset="0"/>
                <a:ea typeface="Calibri" charset="0"/>
                <a:cs typeface="Calibri" charset="0"/>
              </a:rPr>
              <a:t>quá</a:t>
            </a:r>
            <a:r>
              <a:rPr lang="en-US" sz="2800" dirty="0">
                <a:latin typeface="Times New Roman" charset="0"/>
                <a:ea typeface="Calibri" charset="0"/>
                <a:cs typeface="Calibri" charset="0"/>
              </a:rPr>
              <a:t> </a:t>
            </a:r>
            <a:r>
              <a:rPr lang="en-US" sz="2800" dirty="0" err="1">
                <a:latin typeface="Times New Roman" charset="0"/>
                <a:ea typeface="Calibri" charset="0"/>
                <a:cs typeface="Calibri" charset="0"/>
              </a:rPr>
              <a:t>trình</a:t>
            </a:r>
            <a:r>
              <a:rPr lang="en-US" sz="2800" dirty="0">
                <a:latin typeface="Times New Roman" charset="0"/>
                <a:ea typeface="Calibri" charset="0"/>
                <a:cs typeface="Calibri" charset="0"/>
              </a:rPr>
              <a:t> </a:t>
            </a:r>
            <a:r>
              <a:rPr lang="en-US" sz="2800" dirty="0" err="1">
                <a:latin typeface="Times New Roman" charset="0"/>
                <a:ea typeface="Calibri" charset="0"/>
                <a:cs typeface="Calibri" charset="0"/>
              </a:rPr>
              <a:t>tuyển</a:t>
            </a:r>
            <a:r>
              <a:rPr lang="en-US" sz="2800" dirty="0">
                <a:latin typeface="Times New Roman" charset="0"/>
                <a:ea typeface="Calibri" charset="0"/>
                <a:cs typeface="Calibri" charset="0"/>
              </a:rPr>
              <a:t> </a:t>
            </a:r>
            <a:r>
              <a:rPr lang="en-US" sz="2800" dirty="0" err="1">
                <a:latin typeface="Times New Roman" charset="0"/>
                <a:ea typeface="Calibri" charset="0"/>
                <a:cs typeface="Calibri" charset="0"/>
              </a:rPr>
              <a:t>chọn</a:t>
            </a:r>
            <a:endParaRPr lang="en-US" sz="2800" dirty="0">
              <a:latin typeface="Calibri" charset="0"/>
              <a:ea typeface="Calibri" charset="0"/>
              <a:cs typeface="Calibri" charset="0"/>
            </a:endParaRPr>
          </a:p>
          <a:p>
            <a:pPr>
              <a:lnSpc>
                <a:spcPct val="115000"/>
              </a:lnSpc>
              <a:spcAft>
                <a:spcPts val="600"/>
              </a:spcAft>
            </a:pPr>
            <a:r>
              <a:rPr lang="en-US" sz="2800" dirty="0">
                <a:latin typeface="Times New Roman" charset="0"/>
                <a:ea typeface="Calibri" charset="0"/>
                <a:cs typeface="Calibri" charset="0"/>
              </a:rPr>
              <a:t>5, </a:t>
            </a:r>
            <a:r>
              <a:rPr lang="en-US" sz="2800" dirty="0" err="1">
                <a:latin typeface="Times New Roman" charset="0"/>
                <a:ea typeface="Calibri" charset="0"/>
                <a:cs typeface="Calibri" charset="0"/>
              </a:rPr>
              <a:t>Thực</a:t>
            </a:r>
            <a:r>
              <a:rPr lang="en-US" sz="2800" dirty="0">
                <a:latin typeface="Times New Roman" charset="0"/>
                <a:ea typeface="Calibri" charset="0"/>
                <a:cs typeface="Calibri" charset="0"/>
              </a:rPr>
              <a:t> </a:t>
            </a:r>
            <a:r>
              <a:rPr lang="en-US" sz="2800" dirty="0" err="1">
                <a:latin typeface="Times New Roman" charset="0"/>
                <a:ea typeface="Calibri" charset="0"/>
                <a:cs typeface="Calibri" charset="0"/>
              </a:rPr>
              <a:t>hành</a:t>
            </a:r>
            <a:r>
              <a:rPr lang="en-US" sz="2800" dirty="0">
                <a:latin typeface="Times New Roman" charset="0"/>
                <a:ea typeface="Calibri" charset="0"/>
                <a:cs typeface="Calibri" charset="0"/>
              </a:rPr>
              <a:t> </a:t>
            </a:r>
            <a:r>
              <a:rPr lang="en-US" sz="2800" dirty="0" err="1">
                <a:latin typeface="Times New Roman" charset="0"/>
                <a:ea typeface="Calibri" charset="0"/>
                <a:cs typeface="Calibri" charset="0"/>
              </a:rPr>
              <a:t>được</a:t>
            </a:r>
            <a:r>
              <a:rPr lang="en-US" sz="2800" dirty="0">
                <a:latin typeface="Times New Roman" charset="0"/>
                <a:ea typeface="Calibri" charset="0"/>
                <a:cs typeface="Calibri" charset="0"/>
              </a:rPr>
              <a:t> </a:t>
            </a:r>
            <a:r>
              <a:rPr lang="en-US" sz="2800" dirty="0" err="1">
                <a:latin typeface="Times New Roman" charset="0"/>
                <a:ea typeface="Calibri" charset="0"/>
                <a:cs typeface="Calibri" charset="0"/>
              </a:rPr>
              <a:t>nghi</a:t>
            </a:r>
            <a:r>
              <a:rPr lang="en-US" sz="2800" dirty="0">
                <a:latin typeface="Times New Roman" charset="0"/>
                <a:ea typeface="Calibri" charset="0"/>
                <a:cs typeface="Calibri" charset="0"/>
              </a:rPr>
              <a:t> </a:t>
            </a:r>
            <a:r>
              <a:rPr lang="en-US" sz="2800" dirty="0" err="1">
                <a:latin typeface="Times New Roman" charset="0"/>
                <a:ea typeface="Calibri" charset="0"/>
                <a:cs typeface="Calibri" charset="0"/>
              </a:rPr>
              <a:t>thức</a:t>
            </a:r>
            <a:r>
              <a:rPr lang="en-US" sz="2800" dirty="0">
                <a:latin typeface="Times New Roman" charset="0"/>
                <a:ea typeface="Calibri" charset="0"/>
                <a:cs typeface="Calibri" charset="0"/>
              </a:rPr>
              <a:t> </a:t>
            </a:r>
            <a:r>
              <a:rPr lang="en-US" sz="2800" dirty="0" err="1">
                <a:latin typeface="Times New Roman" charset="0"/>
                <a:ea typeface="Calibri" charset="0"/>
                <a:cs typeface="Calibri" charset="0"/>
              </a:rPr>
              <a:t>xa</a:t>
            </a:r>
            <a:r>
              <a:rPr lang="en-US" sz="2800" dirty="0">
                <a:latin typeface="Times New Roman" charset="0"/>
                <a:ea typeface="Calibri" charset="0"/>
                <a:cs typeface="Calibri" charset="0"/>
              </a:rPr>
              <a:t>̃ </a:t>
            </a:r>
            <a:r>
              <a:rPr lang="en-US" sz="2800" dirty="0" err="1">
                <a:latin typeface="Times New Roman" charset="0"/>
                <a:ea typeface="Calibri" charset="0"/>
                <a:cs typeface="Calibri" charset="0"/>
              </a:rPr>
              <a:t>giao</a:t>
            </a:r>
            <a:r>
              <a:rPr lang="en-US" sz="2800" dirty="0">
                <a:latin typeface="Times New Roman" charset="0"/>
                <a:ea typeface="Calibri" charset="0"/>
                <a:cs typeface="Calibri" charset="0"/>
              </a:rPr>
              <a:t> </a:t>
            </a:r>
            <a:r>
              <a:rPr lang="en-US" sz="2800" dirty="0" err="1">
                <a:latin typeface="Times New Roman" charset="0"/>
                <a:ea typeface="Calibri" charset="0"/>
                <a:cs typeface="Calibri" charset="0"/>
              </a:rPr>
              <a:t>trong</a:t>
            </a:r>
            <a:r>
              <a:rPr lang="en-US" sz="2800" dirty="0">
                <a:latin typeface="Times New Roman" charset="0"/>
                <a:ea typeface="Calibri" charset="0"/>
                <a:cs typeface="Calibri" charset="0"/>
              </a:rPr>
              <a:t> </a:t>
            </a:r>
            <a:r>
              <a:rPr lang="en-US" sz="2800" dirty="0" err="1">
                <a:latin typeface="Times New Roman" charset="0"/>
                <a:ea typeface="Calibri" charset="0"/>
                <a:cs typeface="Calibri" charset="0"/>
              </a:rPr>
              <a:t>kinh</a:t>
            </a:r>
            <a:r>
              <a:rPr lang="en-US" sz="2800" dirty="0">
                <a:latin typeface="Times New Roman" charset="0"/>
                <a:ea typeface="Calibri" charset="0"/>
                <a:cs typeface="Calibri" charset="0"/>
              </a:rPr>
              <a:t> </a:t>
            </a:r>
            <a:r>
              <a:rPr lang="en-US" sz="2800" dirty="0" err="1">
                <a:latin typeface="Times New Roman" charset="0"/>
                <a:ea typeface="Calibri" charset="0"/>
                <a:cs typeface="Calibri" charset="0"/>
              </a:rPr>
              <a:t>doanh</a:t>
            </a:r>
            <a:r>
              <a:rPr lang="en-US" sz="2800" dirty="0">
                <a:latin typeface="Times New Roman" charset="0"/>
                <a:ea typeface="Calibri" charset="0"/>
                <a:cs typeface="Calibri" charset="0"/>
              </a:rPr>
              <a:t> </a:t>
            </a:r>
            <a:r>
              <a:rPr lang="en-US" sz="2800" dirty="0" err="1">
                <a:latin typeface="Times New Roman" charset="0"/>
                <a:ea typeface="Calibri" charset="0"/>
                <a:cs typeface="Calibri" charset="0"/>
              </a:rPr>
              <a:t>nơi</a:t>
            </a:r>
            <a:r>
              <a:rPr lang="en-US" sz="2800" dirty="0">
                <a:latin typeface="Times New Roman" charset="0"/>
                <a:ea typeface="Calibri" charset="0"/>
                <a:cs typeface="Calibri" charset="0"/>
              </a:rPr>
              <a:t> </a:t>
            </a:r>
            <a:r>
              <a:rPr lang="en-US" sz="2800" dirty="0" err="1">
                <a:latin typeface="Times New Roman" charset="0"/>
                <a:ea typeface="Calibri" charset="0"/>
                <a:cs typeface="Calibri" charset="0"/>
              </a:rPr>
              <a:t>làm</a:t>
            </a:r>
            <a:r>
              <a:rPr lang="en-US" sz="2800" dirty="0">
                <a:latin typeface="Times New Roman" charset="0"/>
                <a:ea typeface="Calibri" charset="0"/>
                <a:cs typeface="Calibri" charset="0"/>
              </a:rPr>
              <a:t> </a:t>
            </a:r>
            <a:r>
              <a:rPr lang="en-US" sz="2800" dirty="0" err="1">
                <a:latin typeface="Times New Roman" charset="0"/>
                <a:ea typeface="Calibri" charset="0"/>
                <a:cs typeface="Calibri" charset="0"/>
              </a:rPr>
              <a:t>việc</a:t>
            </a:r>
            <a:endParaRPr lang="en-US" sz="2800" dirty="0">
              <a:effectLst/>
              <a:latin typeface="Calibri" charset="0"/>
              <a:ea typeface="Calibri" charset="0"/>
              <a:cs typeface="Calibri" charset="0"/>
            </a:endParaRPr>
          </a:p>
        </p:txBody>
      </p:sp>
      <p:sp>
        <p:nvSpPr>
          <p:cNvPr id="4" name="TextBox 3"/>
          <p:cNvSpPr txBox="1"/>
          <p:nvPr/>
        </p:nvSpPr>
        <p:spPr>
          <a:xfrm>
            <a:off x="1474839" y="825910"/>
            <a:ext cx="5678129" cy="584775"/>
          </a:xfrm>
          <a:prstGeom prst="rect">
            <a:avLst/>
          </a:prstGeom>
          <a:noFill/>
        </p:spPr>
        <p:txBody>
          <a:bodyPr wrap="square" rtlCol="0">
            <a:spAutoFit/>
          </a:bodyPr>
          <a:lstStyle/>
          <a:p>
            <a:r>
              <a:rPr lang="vi-VN" sz="3200" b="1"/>
              <a:t>Mục tiêu chương</a:t>
            </a:r>
            <a:endParaRPr lang="en-US" sz="3200" b="1" dirty="0"/>
          </a:p>
        </p:txBody>
      </p:sp>
    </p:spTree>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Box 48"/>
          <p:cNvSpPr txBox="1"/>
          <p:nvPr/>
        </p:nvSpPr>
        <p:spPr>
          <a:xfrm>
            <a:off x="1990174" y="0"/>
            <a:ext cx="7185692" cy="9906000"/>
          </a:xfrm>
          <a:prstGeom prst="rect">
            <a:avLst/>
          </a:prstGeom>
          <a:solidFill>
            <a:sysClr val="window" lastClr="FFFFFF"/>
          </a:solidFill>
          <a:ln w="6350">
            <a:solidFill>
              <a:schemeClr val="accent1"/>
            </a:solid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just">
              <a:lnSpc>
                <a:spcPct val="107000"/>
              </a:lnSpc>
              <a:spcBef>
                <a:spcPts val="0"/>
              </a:spcBef>
              <a:spcAft>
                <a:spcPts val="800"/>
              </a:spcAft>
            </a:pPr>
            <a:r>
              <a:rPr lang="vi-VN" dirty="0">
                <a:effectLst/>
                <a:latin typeface="Times New Roman" charset="0"/>
                <a:ea typeface="Times New Roman" charset="0"/>
                <a:cs typeface="Times New Roman" charset="0"/>
              </a:rPr>
              <a:t>Hè năm ngoái, </a:t>
            </a:r>
            <a:r>
              <a:rPr lang="en-US" dirty="0">
                <a:effectLst/>
                <a:latin typeface="Times New Roman" charset="0"/>
                <a:ea typeface="Times New Roman" charset="0"/>
                <a:cs typeface="Times New Roman" charset="0"/>
              </a:rPr>
              <a:t>t</a:t>
            </a:r>
            <a:r>
              <a:rPr lang="vi-VN" dirty="0">
                <a:effectLst/>
                <a:latin typeface="Times New Roman" charset="0"/>
                <a:ea typeface="Times New Roman" charset="0"/>
                <a:cs typeface="Times New Roman" charset="0"/>
              </a:rPr>
              <a:t>ôi làm việc với một công ti nhỏ về chiến lược truyền thông ở New York. Ở Hilltzik Strategies, tôi làm việc </a:t>
            </a:r>
            <a:r>
              <a:rPr lang="en-US" dirty="0" err="1">
                <a:effectLst/>
                <a:latin typeface="Times New Roman" charset="0"/>
                <a:ea typeface="Times New Roman" charset="0"/>
                <a:cs typeface="Times New Roman" charset="0"/>
              </a:rPr>
              <a:t>một</a:t>
            </a:r>
            <a:r>
              <a:rPr lang="en-US" dirty="0">
                <a:effectLst/>
                <a:latin typeface="Times New Roman" charset="0"/>
                <a:ea typeface="Times New Roman" charset="0"/>
                <a:cs typeface="Times New Roman" charset="0"/>
              </a:rPr>
              <a:t> </a:t>
            </a:r>
            <a:r>
              <a:rPr lang="en-US" dirty="0" err="1">
                <a:effectLst/>
                <a:latin typeface="Times New Roman" charset="0"/>
                <a:ea typeface="Times New Roman" charset="0"/>
                <a:cs typeface="Times New Roman" charset="0"/>
              </a:rPr>
              <a:t>cách</a:t>
            </a:r>
            <a:r>
              <a:rPr lang="en-US" dirty="0">
                <a:effectLst/>
                <a:latin typeface="Times New Roman" charset="0"/>
                <a:ea typeface="Times New Roman" charset="0"/>
                <a:cs typeface="Times New Roman" charset="0"/>
              </a:rPr>
              <a:t> </a:t>
            </a:r>
            <a:r>
              <a:rPr lang="vi-VN" dirty="0">
                <a:effectLst/>
                <a:latin typeface="Times New Roman" charset="0"/>
                <a:ea typeface="Times New Roman" charset="0"/>
                <a:cs typeface="Times New Roman" charset="0"/>
              </a:rPr>
              <a:t>gắn bó với người chủ để đưa ra kế hoạch truyền thông cho những khách hàng nổi tiéng như Alec Baldwin. Trong suốt mùa hè, công ti này phải đối phó với một tình huống khủng hoảng, và tôi đã học được rất nhiều về việc làm thế nào để phản ứng nhanh chóng nhằm tránh những tác động truyền thông tiêu cực</a:t>
            </a:r>
            <a:r>
              <a:rPr lang="en-US" dirty="0">
                <a:effectLst/>
                <a:latin typeface="Times New Roman" charset="0"/>
                <a:ea typeface="Times New Roman" charset="0"/>
                <a:cs typeface="Times New Roman" charset="0"/>
              </a:rPr>
              <a:t>.</a:t>
            </a:r>
          </a:p>
          <a:p>
            <a:pPr marL="0" marR="0" algn="just">
              <a:lnSpc>
                <a:spcPct val="115000"/>
              </a:lnSpc>
              <a:spcBef>
                <a:spcPts val="0"/>
              </a:spcBef>
              <a:spcAft>
                <a:spcPts val="1000"/>
              </a:spcAft>
            </a:pPr>
            <a:r>
              <a:rPr lang="vi-VN" dirty="0">
                <a:effectLst/>
                <a:latin typeface="Times New Roman" charset="0"/>
                <a:ea typeface="Times New Roman" charset="0"/>
                <a:cs typeface="Times New Roman" charset="0"/>
              </a:rPr>
              <a:t>Hè này, tôi muốn trải nghiệm làm việc với một công ti lớn hơn, và Y&amp;R là một nơi lí tưởng. Tôi chắc chắn rằng tôi có thể đóng góp những kĩ năng truyền thông viết và nói- cùng với sự nhiệt huyết và đạo đức công việc- để có một trải nghiệp thành công với công ti.</a:t>
            </a:r>
            <a:endParaRPr lang="en-US" dirty="0">
              <a:effectLst/>
              <a:latin typeface="Times New Roman" charset="0"/>
              <a:ea typeface="Times New Roman" charset="0"/>
              <a:cs typeface="Times New Roman" charset="0"/>
            </a:endParaRPr>
          </a:p>
          <a:p>
            <a:pPr marL="0" marR="0">
              <a:lnSpc>
                <a:spcPct val="115000"/>
              </a:lnSpc>
              <a:spcBef>
                <a:spcPts val="0"/>
              </a:spcBef>
              <a:spcAft>
                <a:spcPts val="1000"/>
              </a:spcAft>
            </a:pPr>
            <a:r>
              <a:rPr lang="vi-VN" dirty="0">
                <a:effectLst/>
                <a:latin typeface="Times New Roman" charset="0"/>
                <a:ea typeface="Times New Roman" charset="0"/>
                <a:cs typeface="Times New Roman" charset="0"/>
              </a:rPr>
              <a:t>Resume của tôi mô ta nhiều hơn về kinh nghiệm làm việc và những hoạt động lãnh đạo trong trường học. Tôi  có thể làm trong mọi khoảng thời gian từ 15/5 đến 15/8. Tôi sẽ gọi cho b</a:t>
            </a:r>
            <a:r>
              <a:rPr lang="en-US" dirty="0">
                <a:effectLst/>
                <a:latin typeface="Times New Roman" charset="0"/>
                <a:ea typeface="Times New Roman" charset="0"/>
                <a:cs typeface="Times New Roman" charset="0"/>
              </a:rPr>
              <a:t>à</a:t>
            </a:r>
            <a:r>
              <a:rPr lang="vi-VN" dirty="0">
                <a:effectLst/>
                <a:latin typeface="Times New Roman" charset="0"/>
                <a:ea typeface="Times New Roman" charset="0"/>
                <a:cs typeface="Times New Roman" charset="0"/>
              </a:rPr>
              <a:t> vào tuần sau, hoặc b</a:t>
            </a:r>
            <a:r>
              <a:rPr lang="en-US" dirty="0">
                <a:effectLst/>
                <a:latin typeface="Times New Roman" charset="0"/>
                <a:ea typeface="Times New Roman" charset="0"/>
                <a:cs typeface="Times New Roman" charset="0"/>
              </a:rPr>
              <a:t>à</a:t>
            </a:r>
            <a:r>
              <a:rPr lang="vi-VN" dirty="0">
                <a:effectLst/>
                <a:latin typeface="Times New Roman" charset="0"/>
                <a:ea typeface="Times New Roman" charset="0"/>
                <a:cs typeface="Times New Roman" charset="0"/>
              </a:rPr>
              <a:t> cũng có thể gọi tôi qua sdt 213-555-6720 hoặc qua email </a:t>
            </a:r>
            <a:r>
              <a:rPr lang="vi-VN" u="sng" dirty="0">
                <a:solidFill>
                  <a:srgbClr val="0563C1"/>
                </a:solidFill>
                <a:effectLst/>
                <a:latin typeface="Times New Roman" charset="0"/>
                <a:ea typeface="Times New Roman" charset="0"/>
                <a:cs typeface="Times New Roman" charset="0"/>
                <a:hlinkClick r:id="rId2"/>
              </a:rPr>
              <a:t>ps555@fullerton.edu</a:t>
            </a:r>
            <a:r>
              <a:rPr lang="vi-VN" dirty="0">
                <a:effectLst/>
                <a:latin typeface="Times New Roman" charset="0"/>
                <a:ea typeface="Times New Roman" charset="0"/>
                <a:cs typeface="Times New Roman" charset="0"/>
              </a:rPr>
              <a:t>. Cảm ơn và tôi mong được nói chuyện với b</a:t>
            </a:r>
            <a:r>
              <a:rPr lang="en-US" dirty="0">
                <a:effectLst/>
                <a:latin typeface="Times New Roman" charset="0"/>
                <a:ea typeface="Times New Roman" charset="0"/>
                <a:cs typeface="Times New Roman" charset="0"/>
              </a:rPr>
              <a:t>à</a:t>
            </a:r>
            <a:r>
              <a:rPr lang="vi-VN" dirty="0">
                <a:effectLst/>
                <a:latin typeface="Times New Roman" charset="0"/>
                <a:ea typeface="Times New Roman" charset="0"/>
                <a:cs typeface="Times New Roman" charset="0"/>
              </a:rPr>
              <a:t> sớm.</a:t>
            </a:r>
            <a:endParaRPr lang="en-US" dirty="0">
              <a:effectLst/>
              <a:latin typeface="Times New Roman" charset="0"/>
              <a:ea typeface="Times New Roman" charset="0"/>
              <a:cs typeface="Times New Roman" charset="0"/>
            </a:endParaRPr>
          </a:p>
          <a:p>
            <a:pPr marL="0" marR="0">
              <a:lnSpc>
                <a:spcPct val="115000"/>
              </a:lnSpc>
              <a:spcBef>
                <a:spcPts val="0"/>
              </a:spcBef>
              <a:spcAft>
                <a:spcPts val="1000"/>
              </a:spcAft>
            </a:pPr>
            <a:r>
              <a:rPr lang="en-US" dirty="0" err="1">
                <a:effectLst/>
                <a:latin typeface="Times New Roman" charset="0"/>
                <a:ea typeface="Times New Roman" charset="0"/>
                <a:cs typeface="Times New Roman" charset="0"/>
              </a:rPr>
              <a:t>Trân</a:t>
            </a:r>
            <a:r>
              <a:rPr lang="en-US" dirty="0">
                <a:effectLst/>
                <a:latin typeface="Times New Roman" charset="0"/>
                <a:ea typeface="Times New Roman" charset="0"/>
                <a:cs typeface="Times New Roman" charset="0"/>
              </a:rPr>
              <a:t> </a:t>
            </a:r>
            <a:r>
              <a:rPr lang="en-US" dirty="0" err="1">
                <a:effectLst/>
                <a:latin typeface="Times New Roman" charset="0"/>
                <a:ea typeface="Times New Roman" charset="0"/>
                <a:cs typeface="Times New Roman" charset="0"/>
              </a:rPr>
              <a:t>trọng</a:t>
            </a:r>
            <a:r>
              <a:rPr lang="en-US" dirty="0">
                <a:effectLst/>
                <a:latin typeface="Times New Roman" charset="0"/>
                <a:ea typeface="Times New Roman" charset="0"/>
                <a:cs typeface="Times New Roman" charset="0"/>
              </a:rPr>
              <a:t>, </a:t>
            </a:r>
          </a:p>
          <a:p>
            <a:pPr marL="0" marR="0">
              <a:lnSpc>
                <a:spcPct val="115000"/>
              </a:lnSpc>
              <a:spcBef>
                <a:spcPts val="0"/>
              </a:spcBef>
              <a:spcAft>
                <a:spcPts val="1000"/>
              </a:spcAft>
            </a:pPr>
            <a:r>
              <a:rPr lang="vi-VN" dirty="0">
                <a:effectLst/>
                <a:latin typeface="Times New Roman" charset="0"/>
                <a:ea typeface="Times New Roman" charset="0"/>
                <a:cs typeface="Times New Roman" charset="0"/>
              </a:rPr>
              <a:t>Peter</a:t>
            </a:r>
            <a:endParaRPr lang="en-US" dirty="0">
              <a:effectLst/>
              <a:latin typeface="Times New Roman" charset="0"/>
              <a:ea typeface="Times New Roman" charset="0"/>
              <a:cs typeface="Times New Roman" charset="0"/>
            </a:endParaRPr>
          </a:p>
          <a:p>
            <a:pPr marL="0" marR="0" algn="just">
              <a:lnSpc>
                <a:spcPct val="115000"/>
              </a:lnSpc>
              <a:spcBef>
                <a:spcPts val="0"/>
              </a:spcBef>
              <a:spcAft>
                <a:spcPts val="1000"/>
              </a:spcAft>
            </a:pPr>
            <a:r>
              <a:rPr lang="vi-VN" dirty="0">
                <a:effectLst/>
                <a:latin typeface="Times New Roman" charset="0"/>
                <a:ea typeface="Times New Roman" charset="0"/>
                <a:cs typeface="Times New Roman" charset="0"/>
              </a:rPr>
              <a:t> </a:t>
            </a:r>
            <a:endParaRPr lang="en-US" dirty="0">
              <a:effectLst/>
              <a:latin typeface="Times New Roman" charset="0"/>
              <a:ea typeface="Times New Roman" charset="0"/>
              <a:cs typeface="Times New Roman" charset="0"/>
            </a:endParaRPr>
          </a:p>
          <a:p>
            <a:pPr marL="0" marR="0" algn="just">
              <a:lnSpc>
                <a:spcPct val="107000"/>
              </a:lnSpc>
              <a:spcBef>
                <a:spcPts val="0"/>
              </a:spcBef>
              <a:spcAft>
                <a:spcPts val="800"/>
              </a:spcAft>
            </a:pPr>
            <a:r>
              <a:rPr lang="en-US" dirty="0">
                <a:effectLst/>
                <a:latin typeface="Times New Roman" charset="0"/>
                <a:ea typeface="Times New Roman" charset="0"/>
                <a:cs typeface="Times New Roman" charset="0"/>
              </a:rPr>
              <a:t> </a:t>
            </a:r>
          </a:p>
          <a:p>
            <a:pPr marL="0" marR="0" algn="just">
              <a:lnSpc>
                <a:spcPct val="107000"/>
              </a:lnSpc>
              <a:spcBef>
                <a:spcPts val="0"/>
              </a:spcBef>
              <a:spcAft>
                <a:spcPts val="800"/>
              </a:spcAft>
            </a:pPr>
            <a:r>
              <a:rPr lang="en-US" dirty="0">
                <a:effectLst/>
                <a:latin typeface="Times New Roman" charset="0"/>
                <a:ea typeface="Times New Roman" charset="0"/>
                <a:cs typeface="Times New Roman" charset="0"/>
              </a:rPr>
              <a:t> </a:t>
            </a:r>
          </a:p>
          <a:p>
            <a:pPr marL="0" marR="0">
              <a:lnSpc>
                <a:spcPct val="115000"/>
              </a:lnSpc>
              <a:spcBef>
                <a:spcPts val="0"/>
              </a:spcBef>
              <a:spcAft>
                <a:spcPts val="1000"/>
              </a:spcAft>
            </a:pPr>
            <a:r>
              <a:rPr lang="en-US" dirty="0">
                <a:effectLst/>
                <a:latin typeface="Times New Roman" charset="0"/>
                <a:ea typeface="Times New Roman" charset="0"/>
                <a:cs typeface="Times New Roman" charset="0"/>
              </a:rPr>
              <a:t> </a:t>
            </a:r>
          </a:p>
        </p:txBody>
      </p:sp>
      <p:sp>
        <p:nvSpPr>
          <p:cNvPr id="9" name="Rectangular Callout 8"/>
          <p:cNvSpPr/>
          <p:nvPr/>
        </p:nvSpPr>
        <p:spPr>
          <a:xfrm>
            <a:off x="-14105" y="309283"/>
            <a:ext cx="1828800" cy="1254538"/>
          </a:xfrm>
          <a:prstGeom prst="wedgeRectCallout">
            <a:avLst>
              <a:gd name="adj1" fmla="val 59934"/>
              <a:gd name="adj2" fmla="val -52747"/>
            </a:avLst>
          </a:prstGeom>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15000"/>
              </a:lnSpc>
              <a:spcBef>
                <a:spcPts val="0"/>
              </a:spcBef>
              <a:spcAft>
                <a:spcPts val="1000"/>
              </a:spcAft>
              <a:tabLst>
                <a:tab pos="1501140" algn="l"/>
              </a:tabLst>
            </a:pPr>
            <a:r>
              <a:rPr lang="en-US" sz="1400" b="1" dirty="0" err="1">
                <a:effectLst/>
                <a:ea typeface="Calibri" charset="0"/>
                <a:cs typeface="Calibri" charset="0"/>
              </a:rPr>
              <a:t>Mô</a:t>
            </a:r>
            <a:r>
              <a:rPr lang="en-US" sz="1400" b="1" dirty="0">
                <a:effectLst/>
                <a:ea typeface="Calibri" charset="0"/>
                <a:cs typeface="Calibri" charset="0"/>
              </a:rPr>
              <a:t> tả </a:t>
            </a:r>
            <a:r>
              <a:rPr lang="en-US" sz="1400" b="1" dirty="0" err="1">
                <a:effectLst/>
                <a:ea typeface="Calibri" charset="0"/>
                <a:cs typeface="Calibri" charset="0"/>
              </a:rPr>
              <a:t>kinh</a:t>
            </a:r>
            <a:r>
              <a:rPr lang="en-US" sz="1400" b="1" dirty="0">
                <a:effectLst/>
                <a:ea typeface="Calibri" charset="0"/>
                <a:cs typeface="Calibri" charset="0"/>
              </a:rPr>
              <a:t> </a:t>
            </a:r>
            <a:r>
              <a:rPr lang="en-US" sz="1400" b="1" dirty="0" err="1">
                <a:effectLst/>
                <a:ea typeface="Calibri" charset="0"/>
                <a:cs typeface="Calibri" charset="0"/>
              </a:rPr>
              <a:t>nghiệm</a:t>
            </a:r>
            <a:r>
              <a:rPr lang="en-US" sz="1400" b="1" dirty="0">
                <a:effectLst/>
                <a:ea typeface="Calibri" charset="0"/>
                <a:cs typeface="Calibri" charset="0"/>
              </a:rPr>
              <a:t> </a:t>
            </a:r>
            <a:r>
              <a:rPr lang="en-US" sz="1400" b="1" dirty="0" err="1">
                <a:effectLst/>
                <a:ea typeface="Calibri" charset="0"/>
                <a:cs typeface="Calibri" charset="0"/>
              </a:rPr>
              <a:t>công</a:t>
            </a:r>
            <a:r>
              <a:rPr lang="en-US" sz="1400" b="1" dirty="0">
                <a:effectLst/>
                <a:ea typeface="Calibri" charset="0"/>
                <a:cs typeface="Calibri" charset="0"/>
              </a:rPr>
              <a:t> </a:t>
            </a:r>
            <a:r>
              <a:rPr lang="en-US" sz="1400" b="1" dirty="0" err="1">
                <a:effectLst/>
                <a:ea typeface="Calibri" charset="0"/>
                <a:cs typeface="Calibri" charset="0"/>
              </a:rPr>
              <a:t>việc</a:t>
            </a:r>
            <a:r>
              <a:rPr lang="en-US" sz="1400" b="1" dirty="0">
                <a:effectLst/>
                <a:ea typeface="Calibri" charset="0"/>
                <a:cs typeface="Calibri" charset="0"/>
              </a:rPr>
              <a:t> </a:t>
            </a:r>
            <a:r>
              <a:rPr lang="en-US" sz="1400" b="1" dirty="0" err="1">
                <a:effectLst/>
                <a:ea typeface="Calibri" charset="0"/>
                <a:cs typeface="Calibri" charset="0"/>
              </a:rPr>
              <a:t>liên</a:t>
            </a:r>
            <a:r>
              <a:rPr lang="en-US" sz="1400" b="1" dirty="0">
                <a:effectLst/>
                <a:ea typeface="Calibri" charset="0"/>
                <a:cs typeface="Calibri" charset="0"/>
              </a:rPr>
              <a:t> </a:t>
            </a:r>
            <a:r>
              <a:rPr lang="en-US" sz="1400" b="1" dirty="0" err="1">
                <a:effectLst/>
                <a:ea typeface="Calibri" charset="0"/>
                <a:cs typeface="Calibri" charset="0"/>
              </a:rPr>
              <a:t>quan</a:t>
            </a:r>
            <a:r>
              <a:rPr lang="en-US" sz="1400" b="1" dirty="0">
                <a:effectLst/>
                <a:ea typeface="Calibri" charset="0"/>
                <a:cs typeface="Calibri" charset="0"/>
              </a:rPr>
              <a:t> </a:t>
            </a:r>
            <a:r>
              <a:rPr lang="en-US" sz="1400" b="1" dirty="0" err="1">
                <a:effectLst/>
                <a:ea typeface="Calibri" charset="0"/>
                <a:cs typeface="Calibri" charset="0"/>
              </a:rPr>
              <a:t>va</a:t>
            </a:r>
            <a:r>
              <a:rPr lang="en-US" sz="1400" b="1" dirty="0">
                <a:effectLst/>
                <a:ea typeface="Calibri" charset="0"/>
                <a:cs typeface="Calibri" charset="0"/>
              </a:rPr>
              <a:t>̀ </a:t>
            </a:r>
            <a:r>
              <a:rPr lang="en-US" sz="1400" b="1" dirty="0" err="1">
                <a:effectLst/>
                <a:ea typeface="Calibri" charset="0"/>
                <a:cs typeface="Calibri" charset="0"/>
              </a:rPr>
              <a:t>anh</a:t>
            </a:r>
            <a:r>
              <a:rPr lang="en-US" sz="1400" b="1" dirty="0">
                <a:effectLst/>
                <a:ea typeface="Calibri" charset="0"/>
                <a:cs typeface="Calibri" charset="0"/>
              </a:rPr>
              <a:t> ta </a:t>
            </a:r>
            <a:r>
              <a:rPr lang="en-US" sz="1400" b="1" dirty="0" err="1">
                <a:effectLst/>
                <a:ea typeface="Calibri" charset="0"/>
                <a:cs typeface="Calibri" charset="0"/>
              </a:rPr>
              <a:t>đa</a:t>
            </a:r>
            <a:r>
              <a:rPr lang="en-US" sz="1400" b="1" dirty="0">
                <a:effectLst/>
                <a:ea typeface="Calibri" charset="0"/>
                <a:cs typeface="Calibri" charset="0"/>
              </a:rPr>
              <a:t>̃ </a:t>
            </a:r>
            <a:r>
              <a:rPr lang="en-US" sz="1400" b="1" dirty="0" err="1">
                <a:effectLst/>
                <a:ea typeface="Calibri" charset="0"/>
                <a:cs typeface="Calibri" charset="0"/>
              </a:rPr>
              <a:t>học</a:t>
            </a:r>
            <a:r>
              <a:rPr lang="en-US" sz="1400" b="1" dirty="0">
                <a:effectLst/>
                <a:ea typeface="Calibri" charset="0"/>
                <a:cs typeface="Calibri" charset="0"/>
              </a:rPr>
              <a:t> </a:t>
            </a:r>
            <a:r>
              <a:rPr lang="en-US" sz="1400" b="1" dirty="0" err="1">
                <a:effectLst/>
                <a:ea typeface="Calibri" charset="0"/>
                <a:cs typeface="Calibri" charset="0"/>
              </a:rPr>
              <a:t>được</a:t>
            </a:r>
            <a:r>
              <a:rPr lang="en-US" sz="1400" b="1" dirty="0">
                <a:effectLst/>
                <a:ea typeface="Calibri" charset="0"/>
                <a:cs typeface="Calibri" charset="0"/>
              </a:rPr>
              <a:t> </a:t>
            </a:r>
            <a:r>
              <a:rPr lang="en-US" sz="1400" b="1" dirty="0" err="1">
                <a:effectLst/>
                <a:ea typeface="Calibri" charset="0"/>
                <a:cs typeface="Calibri" charset="0"/>
              </a:rPr>
              <a:t>gi</a:t>
            </a:r>
            <a:r>
              <a:rPr lang="en-US" sz="1400" b="1" dirty="0">
                <a:effectLst/>
                <a:ea typeface="Calibri" charset="0"/>
                <a:cs typeface="Calibri" charset="0"/>
              </a:rPr>
              <a:t>̀</a:t>
            </a:r>
          </a:p>
        </p:txBody>
      </p:sp>
      <p:sp>
        <p:nvSpPr>
          <p:cNvPr id="10" name="Rectangular Callout 9"/>
          <p:cNvSpPr/>
          <p:nvPr/>
        </p:nvSpPr>
        <p:spPr>
          <a:xfrm>
            <a:off x="-14105" y="2551051"/>
            <a:ext cx="1828800" cy="697968"/>
          </a:xfrm>
          <a:prstGeom prst="wedgeRectCallout">
            <a:avLst>
              <a:gd name="adj1" fmla="val 58439"/>
              <a:gd name="adj2" fmla="val -91060"/>
            </a:avLst>
          </a:prstGeom>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15000"/>
              </a:lnSpc>
              <a:spcBef>
                <a:spcPts val="0"/>
              </a:spcBef>
              <a:spcAft>
                <a:spcPts val="1000"/>
              </a:spcAft>
              <a:tabLst>
                <a:tab pos="1501140" algn="l"/>
              </a:tabLst>
            </a:pPr>
            <a:r>
              <a:rPr lang="en-US" sz="1400" b="1" dirty="0" err="1">
                <a:effectLst/>
                <a:ea typeface="Calibri" charset="0"/>
                <a:cs typeface="Calibri" charset="0"/>
              </a:rPr>
              <a:t>Giải</a:t>
            </a:r>
            <a:r>
              <a:rPr lang="en-US" sz="1400" b="1" dirty="0">
                <a:effectLst/>
                <a:ea typeface="Calibri" charset="0"/>
                <a:cs typeface="Calibri" charset="0"/>
              </a:rPr>
              <a:t> </a:t>
            </a:r>
            <a:r>
              <a:rPr lang="en-US" sz="1400" b="1" dirty="0" err="1">
                <a:effectLst/>
                <a:ea typeface="Calibri" charset="0"/>
                <a:cs typeface="Calibri" charset="0"/>
              </a:rPr>
              <a:t>thích</a:t>
            </a:r>
            <a:r>
              <a:rPr lang="en-US" sz="1400" b="1" dirty="0">
                <a:effectLst/>
                <a:ea typeface="Calibri" charset="0"/>
                <a:cs typeface="Calibri" charset="0"/>
              </a:rPr>
              <a:t> </a:t>
            </a:r>
            <a:r>
              <a:rPr lang="en-US" sz="1400" b="1" dirty="0" err="1">
                <a:effectLst/>
                <a:ea typeface="Calibri" charset="0"/>
                <a:cs typeface="Calibri" charset="0"/>
              </a:rPr>
              <a:t>quan</a:t>
            </a:r>
            <a:r>
              <a:rPr lang="en-US" sz="1400" b="1" dirty="0">
                <a:effectLst/>
                <a:ea typeface="Calibri" charset="0"/>
                <a:cs typeface="Calibri" charset="0"/>
              </a:rPr>
              <a:t> </a:t>
            </a:r>
            <a:r>
              <a:rPr lang="en-US" sz="1400" b="1" dirty="0" err="1">
                <a:effectLst/>
                <a:ea typeface="Calibri" charset="0"/>
                <a:cs typeface="Calibri" charset="0"/>
              </a:rPr>
              <a:t>tâm</a:t>
            </a:r>
            <a:r>
              <a:rPr lang="en-US" sz="1400" b="1" dirty="0">
                <a:effectLst/>
                <a:ea typeface="Calibri" charset="0"/>
                <a:cs typeface="Calibri" charset="0"/>
              </a:rPr>
              <a:t> </a:t>
            </a:r>
            <a:r>
              <a:rPr lang="en-US" sz="1400" b="1" dirty="0" err="1">
                <a:effectLst/>
                <a:ea typeface="Calibri" charset="0"/>
                <a:cs typeface="Calibri" charset="0"/>
              </a:rPr>
              <a:t>đặc</a:t>
            </a:r>
            <a:r>
              <a:rPr lang="en-US" sz="1400" b="1" dirty="0">
                <a:effectLst/>
                <a:ea typeface="Calibri" charset="0"/>
                <a:cs typeface="Calibri" charset="0"/>
              </a:rPr>
              <a:t> </a:t>
            </a:r>
            <a:r>
              <a:rPr lang="en-US" sz="1400" b="1" dirty="0" err="1">
                <a:effectLst/>
                <a:ea typeface="Calibri" charset="0"/>
                <a:cs typeface="Calibri" charset="0"/>
              </a:rPr>
              <a:t>biệt</a:t>
            </a:r>
            <a:r>
              <a:rPr lang="en-US" sz="1400" b="1" dirty="0">
                <a:effectLst/>
                <a:ea typeface="Calibri" charset="0"/>
                <a:cs typeface="Calibri" charset="0"/>
              </a:rPr>
              <a:t> </a:t>
            </a:r>
            <a:r>
              <a:rPr lang="en-US" sz="1400" b="1" dirty="0" err="1">
                <a:effectLst/>
                <a:ea typeface="Calibri" charset="0"/>
                <a:cs typeface="Calibri" charset="0"/>
              </a:rPr>
              <a:t>của</a:t>
            </a:r>
            <a:r>
              <a:rPr lang="en-US" sz="1400" b="1" dirty="0">
                <a:effectLst/>
                <a:ea typeface="Calibri" charset="0"/>
                <a:cs typeface="Calibri" charset="0"/>
              </a:rPr>
              <a:t> </a:t>
            </a:r>
            <a:r>
              <a:rPr lang="en-US" sz="1400" b="1" dirty="0" err="1">
                <a:effectLst/>
                <a:ea typeface="Calibri" charset="0"/>
                <a:cs typeface="Calibri" charset="0"/>
              </a:rPr>
              <a:t>anh</a:t>
            </a:r>
            <a:r>
              <a:rPr lang="en-US" sz="1400" b="1" dirty="0">
                <a:effectLst/>
                <a:ea typeface="Calibri" charset="0"/>
                <a:cs typeface="Calibri" charset="0"/>
              </a:rPr>
              <a:t> ta </a:t>
            </a:r>
            <a:r>
              <a:rPr lang="en-US" sz="1400" b="1" dirty="0" err="1">
                <a:effectLst/>
                <a:ea typeface="Calibri" charset="0"/>
                <a:cs typeface="Calibri" charset="0"/>
              </a:rPr>
              <a:t>với</a:t>
            </a:r>
            <a:r>
              <a:rPr lang="en-US" sz="1400" b="1" dirty="0">
                <a:effectLst/>
                <a:ea typeface="Calibri" charset="0"/>
                <a:cs typeface="Calibri" charset="0"/>
              </a:rPr>
              <a:t> Y&amp;R</a:t>
            </a:r>
          </a:p>
        </p:txBody>
      </p:sp>
      <p:sp>
        <p:nvSpPr>
          <p:cNvPr id="11" name="Rectangular Callout 10"/>
          <p:cNvSpPr/>
          <p:nvPr/>
        </p:nvSpPr>
        <p:spPr>
          <a:xfrm>
            <a:off x="-14105" y="3855249"/>
            <a:ext cx="1828800" cy="1160504"/>
          </a:xfrm>
          <a:prstGeom prst="wedgeRectCallout">
            <a:avLst>
              <a:gd name="adj1" fmla="val 61547"/>
              <a:gd name="adj2" fmla="val -66502"/>
            </a:avLst>
          </a:prstGeom>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15000"/>
              </a:lnSpc>
              <a:spcBef>
                <a:spcPts val="0"/>
              </a:spcBef>
              <a:spcAft>
                <a:spcPts val="1000"/>
              </a:spcAft>
            </a:pPr>
            <a:r>
              <a:rPr lang="en-US" sz="1400" b="1">
                <a:effectLst/>
                <a:ea typeface="Calibri" charset="0"/>
                <a:cs typeface="Calibri" charset="0"/>
              </a:rPr>
              <a:t>Kết</a:t>
            </a:r>
            <a:r>
              <a:rPr lang="en-US" sz="1400" b="1" dirty="0">
                <a:effectLst/>
                <a:ea typeface="Calibri" charset="0"/>
                <a:cs typeface="Calibri" charset="0"/>
              </a:rPr>
              <a:t> </a:t>
            </a:r>
            <a:r>
              <a:rPr lang="en-US" sz="1400" b="1" dirty="0" err="1">
                <a:effectLst/>
                <a:ea typeface="Calibri" charset="0"/>
                <a:cs typeface="Calibri" charset="0"/>
              </a:rPr>
              <a:t>thúc</a:t>
            </a:r>
            <a:r>
              <a:rPr lang="en-US" sz="1400" b="1" dirty="0">
                <a:effectLst/>
                <a:ea typeface="Calibri" charset="0"/>
                <a:cs typeface="Calibri" charset="0"/>
              </a:rPr>
              <a:t> </a:t>
            </a:r>
            <a:r>
              <a:rPr lang="en-US" sz="1400" b="1" dirty="0" err="1">
                <a:effectLst/>
                <a:ea typeface="Calibri" charset="0"/>
                <a:cs typeface="Calibri" charset="0"/>
              </a:rPr>
              <a:t>với</a:t>
            </a:r>
            <a:r>
              <a:rPr lang="en-US" sz="1400" b="1" dirty="0">
                <a:effectLst/>
                <a:ea typeface="Calibri" charset="0"/>
                <a:cs typeface="Calibri" charset="0"/>
              </a:rPr>
              <a:t> </a:t>
            </a:r>
            <a:r>
              <a:rPr lang="en-US" sz="1400" b="1" dirty="0" err="1">
                <a:effectLst/>
                <a:ea typeface="Calibri" charset="0"/>
                <a:cs typeface="Calibri" charset="0"/>
              </a:rPr>
              <a:t>thông</a:t>
            </a:r>
            <a:r>
              <a:rPr lang="en-US" sz="1400" b="1" dirty="0">
                <a:effectLst/>
                <a:ea typeface="Calibri" charset="0"/>
                <a:cs typeface="Calibri" charset="0"/>
              </a:rPr>
              <a:t> tin logic </a:t>
            </a:r>
            <a:r>
              <a:rPr lang="en-US" sz="1400" b="1" dirty="0" err="1">
                <a:effectLst/>
                <a:ea typeface="Calibri" charset="0"/>
                <a:cs typeface="Calibri" charset="0"/>
              </a:rPr>
              <a:t>va</a:t>
            </a:r>
            <a:r>
              <a:rPr lang="en-US" sz="1400" b="1" dirty="0">
                <a:effectLst/>
                <a:ea typeface="Calibri" charset="0"/>
                <a:cs typeface="Calibri" charset="0"/>
              </a:rPr>
              <a:t>̀ </a:t>
            </a:r>
            <a:r>
              <a:rPr lang="en-US" sz="1400" b="1" dirty="0" err="1">
                <a:effectLst/>
                <a:ea typeface="Calibri" charset="0"/>
                <a:cs typeface="Calibri" charset="0"/>
              </a:rPr>
              <a:t>kê</a:t>
            </a:r>
            <a:r>
              <a:rPr lang="en-US" sz="1400" b="1" dirty="0">
                <a:effectLst/>
                <a:ea typeface="Calibri" charset="0"/>
                <a:cs typeface="Calibri" charset="0"/>
              </a:rPr>
              <a:t>́ </a:t>
            </a:r>
            <a:r>
              <a:rPr lang="en-US" sz="1400" b="1" dirty="0" err="1">
                <a:effectLst/>
                <a:ea typeface="Calibri" charset="0"/>
                <a:cs typeface="Calibri" charset="0"/>
              </a:rPr>
              <a:t>hoạch</a:t>
            </a:r>
            <a:r>
              <a:rPr lang="en-US" sz="1400" b="1" dirty="0">
                <a:effectLst/>
                <a:ea typeface="Calibri" charset="0"/>
                <a:cs typeface="Calibri" charset="0"/>
              </a:rPr>
              <a:t> </a:t>
            </a:r>
            <a:r>
              <a:rPr lang="en-US" sz="1400" b="1" dirty="0" err="1">
                <a:effectLst/>
                <a:ea typeface="Calibri" charset="0"/>
                <a:cs typeface="Calibri" charset="0"/>
              </a:rPr>
              <a:t>tiếp</a:t>
            </a:r>
            <a:r>
              <a:rPr lang="en-US" sz="1400" b="1" dirty="0">
                <a:effectLst/>
                <a:ea typeface="Calibri" charset="0"/>
                <a:cs typeface="Calibri" charset="0"/>
              </a:rPr>
              <a:t> </a:t>
            </a:r>
            <a:r>
              <a:rPr lang="en-US" sz="1400" b="1" dirty="0" err="1">
                <a:effectLst/>
                <a:ea typeface="Calibri" charset="0"/>
                <a:cs typeface="Calibri" charset="0"/>
              </a:rPr>
              <a:t>theo</a:t>
            </a:r>
            <a:r>
              <a:rPr lang="en-US" sz="1400" b="1" dirty="0">
                <a:effectLst/>
                <a:ea typeface="Calibri" charset="0"/>
                <a:cs typeface="Calibri" charset="0"/>
              </a:rPr>
              <a:t> </a:t>
            </a:r>
            <a:r>
              <a:rPr lang="en-US" sz="1400" b="1" dirty="0" err="1">
                <a:effectLst/>
                <a:ea typeface="Calibri" charset="0"/>
                <a:cs typeface="Calibri" charset="0"/>
              </a:rPr>
              <a:t>của</a:t>
            </a:r>
            <a:r>
              <a:rPr lang="en-US" sz="1400" b="1" dirty="0">
                <a:effectLst/>
                <a:ea typeface="Calibri" charset="0"/>
                <a:cs typeface="Calibri" charset="0"/>
              </a:rPr>
              <a:t> </a:t>
            </a:r>
            <a:r>
              <a:rPr lang="en-US" sz="1400" b="1" dirty="0" err="1">
                <a:effectLst/>
                <a:ea typeface="Calibri" charset="0"/>
                <a:cs typeface="Calibri" charset="0"/>
              </a:rPr>
              <a:t>anh</a:t>
            </a:r>
            <a:r>
              <a:rPr lang="en-US" sz="1400" b="1" dirty="0">
                <a:effectLst/>
                <a:ea typeface="Calibri" charset="0"/>
                <a:cs typeface="Calibri" charset="0"/>
              </a:rPr>
              <a:t> ta</a:t>
            </a:r>
          </a:p>
        </p:txBody>
      </p:sp>
    </p:spTree>
    <p:extLst>
      <p:ext uri="{BB962C8B-B14F-4D97-AF65-F5344CB8AC3E}">
        <p14:creationId xmlns:p14="http://schemas.microsoft.com/office/powerpoint/2010/main" val="746503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Nội dung thư xin việc</a:t>
            </a:r>
            <a:endParaRPr lang="en-US" dirty="0"/>
          </a:p>
        </p:txBody>
      </p:sp>
      <p:sp>
        <p:nvSpPr>
          <p:cNvPr id="3" name="Rectangle 2"/>
          <p:cNvSpPr/>
          <p:nvPr/>
        </p:nvSpPr>
        <p:spPr>
          <a:xfrm>
            <a:off x="109284" y="1720824"/>
            <a:ext cx="2056973" cy="452432"/>
          </a:xfrm>
          <a:prstGeom prst="rect">
            <a:avLst/>
          </a:prstGeom>
          <a:solidFill>
            <a:schemeClr val="accent5">
              <a:lumMod val="20000"/>
              <a:lumOff val="80000"/>
            </a:schemeClr>
          </a:solidFill>
        </p:spPr>
        <p:txBody>
          <a:bodyPr wrap="none">
            <a:spAutoFit/>
          </a:bodyPr>
          <a:lstStyle/>
          <a:p>
            <a:pPr algn="just">
              <a:lnSpc>
                <a:spcPct val="130000"/>
              </a:lnSpc>
              <a:spcAft>
                <a:spcPts val="600"/>
              </a:spcAft>
            </a:pPr>
            <a:r>
              <a:rPr lang="en-US" b="1" dirty="0" err="1">
                <a:latin typeface="Times New Roman" charset="0"/>
                <a:ea typeface="Calibri" charset="0"/>
                <a:cs typeface="Calibri" charset="0"/>
              </a:rPr>
              <a:t>Địa</a:t>
            </a:r>
            <a:r>
              <a:rPr lang="en-US" b="1" dirty="0">
                <a:latin typeface="Times New Roman" charset="0"/>
                <a:ea typeface="Calibri" charset="0"/>
                <a:cs typeface="Calibri" charset="0"/>
              </a:rPr>
              <a:t> </a:t>
            </a:r>
            <a:r>
              <a:rPr lang="en-US" b="1" dirty="0" err="1">
                <a:latin typeface="Times New Roman" charset="0"/>
                <a:ea typeface="Calibri" charset="0"/>
                <a:cs typeface="Calibri" charset="0"/>
              </a:rPr>
              <a:t>chỉ</a:t>
            </a:r>
            <a:r>
              <a:rPr lang="en-US" b="1" dirty="0">
                <a:latin typeface="Times New Roman" charset="0"/>
                <a:ea typeface="Calibri" charset="0"/>
                <a:cs typeface="Calibri" charset="0"/>
              </a:rPr>
              <a:t> </a:t>
            </a:r>
            <a:r>
              <a:rPr lang="en-US" b="1" dirty="0" err="1">
                <a:latin typeface="Times New Roman" charset="0"/>
                <a:ea typeface="Calibri" charset="0"/>
                <a:cs typeface="Calibri" charset="0"/>
              </a:rPr>
              <a:t>và</a:t>
            </a:r>
            <a:r>
              <a:rPr lang="en-US" b="1" dirty="0">
                <a:latin typeface="Times New Roman" charset="0"/>
                <a:ea typeface="Calibri" charset="0"/>
                <a:cs typeface="Calibri" charset="0"/>
              </a:rPr>
              <a:t> </a:t>
            </a:r>
            <a:r>
              <a:rPr lang="en-US" b="1" dirty="0" err="1">
                <a:latin typeface="Times New Roman" charset="0"/>
                <a:ea typeface="Calibri" charset="0"/>
                <a:cs typeface="Calibri" charset="0"/>
              </a:rPr>
              <a:t>chào</a:t>
            </a:r>
            <a:r>
              <a:rPr lang="en-US" b="1" dirty="0">
                <a:latin typeface="Times New Roman" charset="0"/>
                <a:ea typeface="Calibri" charset="0"/>
                <a:cs typeface="Calibri" charset="0"/>
              </a:rPr>
              <a:t> </a:t>
            </a:r>
            <a:r>
              <a:rPr lang="en-US" b="1" dirty="0" err="1">
                <a:latin typeface="Times New Roman" charset="0"/>
                <a:ea typeface="Calibri" charset="0"/>
                <a:cs typeface="Calibri" charset="0"/>
              </a:rPr>
              <a:t>hỏi</a:t>
            </a:r>
            <a:endParaRPr lang="en-US" sz="1400" dirty="0">
              <a:effectLst/>
              <a:latin typeface="Calibri" charset="0"/>
              <a:ea typeface="Calibri" charset="0"/>
              <a:cs typeface="Calibri" charset="0"/>
            </a:endParaRPr>
          </a:p>
        </p:txBody>
      </p:sp>
      <p:sp>
        <p:nvSpPr>
          <p:cNvPr id="4" name="TextBox 3"/>
          <p:cNvSpPr txBox="1"/>
          <p:nvPr/>
        </p:nvSpPr>
        <p:spPr>
          <a:xfrm>
            <a:off x="2330253" y="1352139"/>
            <a:ext cx="6679254" cy="1200329"/>
          </a:xfrm>
          <a:prstGeom prst="rect">
            <a:avLst/>
          </a:prstGeom>
          <a:solidFill>
            <a:schemeClr val="accent6">
              <a:lumMod val="20000"/>
              <a:lumOff val="80000"/>
            </a:schemeClr>
          </a:solidFill>
        </p:spPr>
        <p:txBody>
          <a:bodyPr wrap="square" rtlCol="0">
            <a:spAutoFit/>
          </a:bodyPr>
          <a:lstStyle/>
          <a:p>
            <a:pPr marL="285750" indent="-285750">
              <a:buFont typeface="Arial" charset="0"/>
              <a:buChar char="•"/>
            </a:pPr>
            <a:r>
              <a:rPr lang="vi-VN" dirty="0"/>
              <a:t>Nên ghi địa chỉ cá nhận</a:t>
            </a:r>
          </a:p>
          <a:p>
            <a:pPr marL="285750" indent="-285750">
              <a:buFont typeface="Arial" charset="0"/>
              <a:buChar char="•"/>
            </a:pPr>
            <a:r>
              <a:rPr lang="vi-VN" dirty="0"/>
              <a:t>Tên và địa chỉ người sẽ phỏng vấn</a:t>
            </a:r>
          </a:p>
          <a:p>
            <a:pPr marL="285750" indent="-285750">
              <a:buFont typeface="Arial" charset="0"/>
              <a:buChar char="•"/>
            </a:pPr>
            <a:r>
              <a:rPr lang="vi-VN" dirty="0"/>
              <a:t>Hoặc tên và địa chỉ người sẽ quản lý trực tiếp sau  này</a:t>
            </a:r>
          </a:p>
          <a:p>
            <a:pPr marL="285750" indent="-285750">
              <a:buFont typeface="Arial" charset="0"/>
              <a:buChar char="•"/>
            </a:pPr>
            <a:r>
              <a:rPr lang="vi-VN" dirty="0"/>
              <a:t>Sử dụng xưng hô lịch sự</a:t>
            </a:r>
            <a:endParaRPr lang="en-US" dirty="0"/>
          </a:p>
        </p:txBody>
      </p:sp>
      <p:sp>
        <p:nvSpPr>
          <p:cNvPr id="5" name="Rectangle 4"/>
          <p:cNvSpPr/>
          <p:nvPr/>
        </p:nvSpPr>
        <p:spPr>
          <a:xfrm>
            <a:off x="830654" y="3073111"/>
            <a:ext cx="1351652" cy="452432"/>
          </a:xfrm>
          <a:prstGeom prst="rect">
            <a:avLst/>
          </a:prstGeom>
          <a:solidFill>
            <a:schemeClr val="accent5">
              <a:lumMod val="20000"/>
              <a:lumOff val="80000"/>
            </a:schemeClr>
          </a:solidFill>
        </p:spPr>
        <p:txBody>
          <a:bodyPr wrap="none">
            <a:spAutoFit/>
          </a:bodyPr>
          <a:lstStyle/>
          <a:p>
            <a:pPr algn="just">
              <a:lnSpc>
                <a:spcPct val="130000"/>
              </a:lnSpc>
              <a:spcAft>
                <a:spcPts val="600"/>
              </a:spcAft>
            </a:pPr>
            <a:r>
              <a:rPr lang="vi-VN" b="1" dirty="0">
                <a:latin typeface="Times New Roman" charset="0"/>
                <a:ea typeface="Calibri" charset="0"/>
                <a:cs typeface="Calibri" charset="0"/>
              </a:rPr>
              <a:t>Mở đầu thư</a:t>
            </a:r>
            <a:endParaRPr lang="en-US" sz="1400" dirty="0">
              <a:effectLst/>
              <a:latin typeface="Calibri" charset="0"/>
              <a:ea typeface="Calibri" charset="0"/>
              <a:cs typeface="Calibri" charset="0"/>
            </a:endParaRPr>
          </a:p>
        </p:txBody>
      </p:sp>
      <p:sp>
        <p:nvSpPr>
          <p:cNvPr id="6" name="TextBox 5"/>
          <p:cNvSpPr txBox="1"/>
          <p:nvPr/>
        </p:nvSpPr>
        <p:spPr>
          <a:xfrm>
            <a:off x="2315039" y="2979378"/>
            <a:ext cx="6694468" cy="646331"/>
          </a:xfrm>
          <a:prstGeom prst="rect">
            <a:avLst/>
          </a:prstGeom>
          <a:solidFill>
            <a:schemeClr val="accent6">
              <a:lumMod val="20000"/>
              <a:lumOff val="80000"/>
            </a:schemeClr>
          </a:solidFill>
        </p:spPr>
        <p:txBody>
          <a:bodyPr wrap="square" rtlCol="0">
            <a:spAutoFit/>
          </a:bodyPr>
          <a:lstStyle/>
          <a:p>
            <a:pPr marL="285750" indent="-285750">
              <a:buFont typeface="Arial" charset="0"/>
              <a:buChar char="•"/>
            </a:pPr>
            <a:r>
              <a:rPr lang="vi-VN" dirty="0"/>
              <a:t>Sử dụng bố cục trực tiếp</a:t>
            </a:r>
          </a:p>
          <a:p>
            <a:pPr marL="285750" indent="-285750">
              <a:buFont typeface="Arial" charset="0"/>
              <a:buChar char="•"/>
            </a:pPr>
            <a:r>
              <a:rPr lang="vi-VN" dirty="0"/>
              <a:t>Nên </a:t>
            </a:r>
            <a:r>
              <a:rPr lang="en-US" dirty="0" err="1"/>
              <a:t>ngắn</a:t>
            </a:r>
            <a:r>
              <a:rPr lang="en-US" dirty="0"/>
              <a:t> </a:t>
            </a:r>
            <a:r>
              <a:rPr lang="en-US" dirty="0" err="1"/>
              <a:t>gọn</a:t>
            </a:r>
            <a:r>
              <a:rPr lang="en-US" dirty="0"/>
              <a:t>, </a:t>
            </a:r>
            <a:r>
              <a:rPr lang="en-US" dirty="0" err="1"/>
              <a:t>độc</a:t>
            </a:r>
            <a:r>
              <a:rPr lang="en-US" dirty="0"/>
              <a:t> </a:t>
            </a:r>
            <a:r>
              <a:rPr lang="en-US" dirty="0" err="1"/>
              <a:t>đáo</a:t>
            </a:r>
            <a:r>
              <a:rPr lang="en-US" dirty="0"/>
              <a:t>, </a:t>
            </a:r>
            <a:r>
              <a:rPr lang="en-US" dirty="0" err="1"/>
              <a:t>thú</a:t>
            </a:r>
            <a:r>
              <a:rPr lang="en-US" dirty="0"/>
              <a:t> </a:t>
            </a:r>
            <a:r>
              <a:rPr lang="en-US" dirty="0" err="1"/>
              <a:t>vị</a:t>
            </a:r>
            <a:r>
              <a:rPr lang="en-US" dirty="0"/>
              <a:t> </a:t>
            </a:r>
            <a:r>
              <a:rPr lang="en-US" dirty="0" err="1"/>
              <a:t>và</a:t>
            </a:r>
            <a:r>
              <a:rPr lang="en-US" dirty="0"/>
              <a:t> </a:t>
            </a:r>
            <a:r>
              <a:rPr lang="en-US" dirty="0" err="1"/>
              <a:t>định</a:t>
            </a:r>
            <a:r>
              <a:rPr lang="en-US" dirty="0"/>
              <a:t> </a:t>
            </a:r>
            <a:r>
              <a:rPr lang="en-US" dirty="0" err="1"/>
              <a:t>hướng</a:t>
            </a:r>
            <a:r>
              <a:rPr lang="en-US" dirty="0"/>
              <a:t> </a:t>
            </a:r>
            <a:r>
              <a:rPr lang="vi-VN" dirty="0"/>
              <a:t>người đọc</a:t>
            </a:r>
            <a:endParaRPr lang="en-US" dirty="0"/>
          </a:p>
        </p:txBody>
      </p:sp>
      <p:sp>
        <p:nvSpPr>
          <p:cNvPr id="7" name="Rectangle 6"/>
          <p:cNvSpPr/>
          <p:nvPr/>
        </p:nvSpPr>
        <p:spPr>
          <a:xfrm>
            <a:off x="897961" y="4132798"/>
            <a:ext cx="1268296" cy="369332"/>
          </a:xfrm>
          <a:prstGeom prst="rect">
            <a:avLst/>
          </a:prstGeom>
          <a:solidFill>
            <a:schemeClr val="accent5">
              <a:lumMod val="20000"/>
              <a:lumOff val="80000"/>
            </a:schemeClr>
          </a:solidFill>
        </p:spPr>
        <p:txBody>
          <a:bodyPr wrap="none">
            <a:spAutoFit/>
          </a:bodyPr>
          <a:lstStyle/>
          <a:p>
            <a:r>
              <a:rPr lang="en-US" b="1" dirty="0" err="1">
                <a:latin typeface="Times New Roman" charset="0"/>
                <a:ea typeface="Calibri" charset="0"/>
                <a:cs typeface="Calibri" charset="0"/>
              </a:rPr>
              <a:t>Phần</a:t>
            </a:r>
            <a:r>
              <a:rPr lang="en-US" b="1" dirty="0">
                <a:latin typeface="Times New Roman" charset="0"/>
                <a:ea typeface="Calibri" charset="0"/>
                <a:cs typeface="Calibri" charset="0"/>
              </a:rPr>
              <a:t> </a:t>
            </a:r>
            <a:r>
              <a:rPr lang="en-US" b="1" dirty="0" err="1">
                <a:latin typeface="Times New Roman" charset="0"/>
                <a:ea typeface="Calibri" charset="0"/>
                <a:cs typeface="Calibri" charset="0"/>
              </a:rPr>
              <a:t>thân</a:t>
            </a:r>
            <a:r>
              <a:rPr lang="en-US" dirty="0"/>
              <a:t> </a:t>
            </a:r>
          </a:p>
        </p:txBody>
      </p:sp>
      <p:sp>
        <p:nvSpPr>
          <p:cNvPr id="8" name="Action Button: Forward or Next 7">
            <a:hlinkClick r:id="" action="ppaction://hlinkshowjump?jump=nextslide" highlightClick="1"/>
          </p:cNvPr>
          <p:cNvSpPr/>
          <p:nvPr/>
        </p:nvSpPr>
        <p:spPr>
          <a:xfrm>
            <a:off x="8819539" y="3299327"/>
            <a:ext cx="337448" cy="326382"/>
          </a:xfrm>
          <a:prstGeom prst="actionButtonForwardNex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315039" y="3994298"/>
            <a:ext cx="6694468" cy="2308324"/>
          </a:xfrm>
          <a:prstGeom prst="rect">
            <a:avLst/>
          </a:prstGeom>
          <a:solidFill>
            <a:schemeClr val="accent6">
              <a:lumMod val="20000"/>
              <a:lumOff val="80000"/>
            </a:schemeClr>
          </a:solidFill>
        </p:spPr>
        <p:txBody>
          <a:bodyPr wrap="square" rtlCol="0">
            <a:spAutoFit/>
          </a:bodyPr>
          <a:lstStyle/>
          <a:p>
            <a:pPr marL="285750" indent="-285750" algn="just">
              <a:buFont typeface="Arial" charset="0"/>
              <a:buChar char="•"/>
            </a:pPr>
            <a:r>
              <a:rPr lang="vi-VN" dirty="0"/>
              <a:t>Làm nổi bật khả năng của bạn</a:t>
            </a:r>
          </a:p>
          <a:p>
            <a:pPr marL="285750" indent="-285750" algn="just">
              <a:buFont typeface="Arial" charset="0"/>
              <a:buChar char="•"/>
            </a:pPr>
            <a:r>
              <a:rPr lang="en-US" dirty="0" err="1"/>
              <a:t>Hãy</a:t>
            </a:r>
            <a:r>
              <a:rPr lang="en-US" dirty="0"/>
              <a:t> </a:t>
            </a:r>
            <a:r>
              <a:rPr lang="en-US" dirty="0" err="1"/>
              <a:t>phô</a:t>
            </a:r>
            <a:r>
              <a:rPr lang="en-US" dirty="0"/>
              <a:t> </a:t>
            </a:r>
            <a:r>
              <a:rPr lang="en-US" dirty="0" err="1"/>
              <a:t>diễn</a:t>
            </a:r>
            <a:r>
              <a:rPr lang="en-US" dirty="0"/>
              <a:t> – </a:t>
            </a:r>
            <a:r>
              <a:rPr lang="en-US" dirty="0" err="1"/>
              <a:t>không</a:t>
            </a:r>
            <a:r>
              <a:rPr lang="en-US" dirty="0"/>
              <a:t> </a:t>
            </a:r>
            <a:r>
              <a:rPr lang="en-US" dirty="0" err="1"/>
              <a:t>phải</a:t>
            </a:r>
            <a:r>
              <a:rPr lang="en-US" dirty="0"/>
              <a:t> là </a:t>
            </a:r>
            <a:r>
              <a:rPr lang="en-US" dirty="0" err="1"/>
              <a:t>nóI</a:t>
            </a:r>
            <a:endParaRPr lang="en-US" dirty="0"/>
          </a:p>
          <a:p>
            <a:pPr marL="285750" indent="-285750" algn="just">
              <a:buFont typeface="Arial" charset="0"/>
              <a:buChar char="•"/>
            </a:pPr>
            <a:r>
              <a:rPr lang="vi-VN" dirty="0"/>
              <a:t>H</a:t>
            </a:r>
            <a:r>
              <a:rPr lang="en-US" dirty="0" err="1"/>
              <a:t>ãy</a:t>
            </a:r>
            <a:r>
              <a:rPr lang="en-US" dirty="0"/>
              <a:t> </a:t>
            </a:r>
            <a:r>
              <a:rPr lang="en-US" dirty="0" err="1"/>
              <a:t>cung</a:t>
            </a:r>
            <a:r>
              <a:rPr lang="en-US" dirty="0"/>
              <a:t> </a:t>
            </a:r>
            <a:r>
              <a:rPr lang="en-US" dirty="0" err="1"/>
              <a:t>cấp</a:t>
            </a:r>
            <a:r>
              <a:rPr lang="en-US" dirty="0"/>
              <a:t> </a:t>
            </a:r>
            <a:r>
              <a:rPr lang="en-US" dirty="0" err="1"/>
              <a:t>bằng</a:t>
            </a:r>
            <a:r>
              <a:rPr lang="en-US" dirty="0"/>
              <a:t> </a:t>
            </a:r>
            <a:r>
              <a:rPr lang="en-US" dirty="0" err="1"/>
              <a:t>chứng</a:t>
            </a:r>
            <a:r>
              <a:rPr lang="en-US" dirty="0"/>
              <a:t> </a:t>
            </a:r>
            <a:r>
              <a:rPr lang="en-US" dirty="0" err="1"/>
              <a:t>đặc</a:t>
            </a:r>
            <a:r>
              <a:rPr lang="en-US" dirty="0"/>
              <a:t> </a:t>
            </a:r>
            <a:r>
              <a:rPr lang="en-US" dirty="0" err="1"/>
              <a:t>biệt</a:t>
            </a:r>
            <a:r>
              <a:rPr lang="en-US" dirty="0"/>
              <a:t>, </a:t>
            </a:r>
            <a:r>
              <a:rPr lang="en-US" dirty="0" err="1"/>
              <a:t>đáng</a:t>
            </a:r>
            <a:r>
              <a:rPr lang="en-US" dirty="0"/>
              <a:t> tin </a:t>
            </a:r>
            <a:r>
              <a:rPr lang="en-US" dirty="0" err="1"/>
              <a:t>cậy</a:t>
            </a:r>
            <a:r>
              <a:rPr lang="en-US" dirty="0"/>
              <a:t> </a:t>
            </a:r>
            <a:r>
              <a:rPr lang="en-US" dirty="0" err="1"/>
              <a:t>để</a:t>
            </a:r>
            <a:r>
              <a:rPr lang="en-US" dirty="0"/>
              <a:t> </a:t>
            </a:r>
            <a:r>
              <a:rPr lang="en-US" dirty="0" err="1"/>
              <a:t>hỗ</a:t>
            </a:r>
            <a:r>
              <a:rPr lang="en-US" dirty="0"/>
              <a:t> </a:t>
            </a:r>
            <a:r>
              <a:rPr lang="en-US" dirty="0" err="1"/>
              <a:t>trợ</a:t>
            </a:r>
            <a:r>
              <a:rPr lang="en-US" dirty="0"/>
              <a:t> </a:t>
            </a:r>
            <a:r>
              <a:rPr lang="en-US" dirty="0" err="1"/>
              <a:t>cho</a:t>
            </a:r>
            <a:r>
              <a:rPr lang="en-US" dirty="0"/>
              <a:t> </a:t>
            </a:r>
            <a:r>
              <a:rPr lang="en-US" dirty="0" err="1"/>
              <a:t>những</a:t>
            </a:r>
            <a:r>
              <a:rPr lang="en-US" dirty="0"/>
              <a:t> </a:t>
            </a:r>
            <a:r>
              <a:rPr lang="en-US" dirty="0" err="1"/>
              <a:t>phát</a:t>
            </a:r>
            <a:r>
              <a:rPr lang="en-US" dirty="0"/>
              <a:t> </a:t>
            </a:r>
            <a:r>
              <a:rPr lang="en-US" dirty="0" err="1"/>
              <a:t>biểu</a:t>
            </a:r>
            <a:endParaRPr lang="en-US" dirty="0"/>
          </a:p>
          <a:p>
            <a:pPr marL="285750" indent="-285750" algn="just">
              <a:buFont typeface="Arial" charset="0"/>
              <a:buChar char="•"/>
            </a:pPr>
            <a:r>
              <a:rPr lang="vi-VN" dirty="0"/>
              <a:t>S</a:t>
            </a:r>
            <a:r>
              <a:rPr lang="en-US" dirty="0" err="1"/>
              <a:t>ử</a:t>
            </a:r>
            <a:r>
              <a:rPr lang="en-US" dirty="0"/>
              <a:t> </a:t>
            </a:r>
            <a:r>
              <a:rPr lang="en-US" dirty="0" err="1"/>
              <a:t>dụng</a:t>
            </a:r>
            <a:r>
              <a:rPr lang="en-US" dirty="0"/>
              <a:t> </a:t>
            </a:r>
            <a:r>
              <a:rPr lang="en-US" dirty="0" err="1"/>
              <a:t>những</a:t>
            </a:r>
            <a:r>
              <a:rPr lang="en-US" dirty="0"/>
              <a:t> </a:t>
            </a:r>
            <a:r>
              <a:rPr lang="en-US" dirty="0" err="1"/>
              <a:t>từ</a:t>
            </a:r>
            <a:r>
              <a:rPr lang="en-US" dirty="0"/>
              <a:t> </a:t>
            </a:r>
            <a:r>
              <a:rPr lang="en-US" dirty="0" err="1"/>
              <a:t>ngữ</a:t>
            </a:r>
            <a:r>
              <a:rPr lang="en-US" dirty="0"/>
              <a:t> </a:t>
            </a:r>
            <a:r>
              <a:rPr lang="en-US" dirty="0" err="1"/>
              <a:t>thay</a:t>
            </a:r>
            <a:r>
              <a:rPr lang="en-US" dirty="0"/>
              <a:t> </a:t>
            </a:r>
            <a:r>
              <a:rPr lang="en-US" dirty="0" err="1"/>
              <a:t>thế</a:t>
            </a:r>
            <a:r>
              <a:rPr lang="en-US" dirty="0"/>
              <a:t> </a:t>
            </a:r>
            <a:r>
              <a:rPr lang="en-US" dirty="0" err="1"/>
              <a:t>đã</a:t>
            </a:r>
            <a:r>
              <a:rPr lang="en-US" dirty="0"/>
              <a:t> </a:t>
            </a:r>
            <a:r>
              <a:rPr lang="en-US" dirty="0" err="1"/>
              <a:t>được</a:t>
            </a:r>
            <a:r>
              <a:rPr lang="en-US" dirty="0"/>
              <a:t> </a:t>
            </a:r>
            <a:r>
              <a:rPr lang="en-US" dirty="0" err="1"/>
              <a:t>dùng</a:t>
            </a:r>
            <a:r>
              <a:rPr lang="en-US" dirty="0"/>
              <a:t> </a:t>
            </a:r>
            <a:r>
              <a:rPr lang="en-US" dirty="0" err="1"/>
              <a:t>trong</a:t>
            </a:r>
            <a:r>
              <a:rPr lang="en-US" dirty="0"/>
              <a:t> résumé</a:t>
            </a:r>
          </a:p>
          <a:p>
            <a:pPr marL="285750" indent="-285750" algn="just">
              <a:buFont typeface="Arial" charset="0"/>
              <a:buChar char="•"/>
            </a:pPr>
            <a:r>
              <a:rPr lang="en-US" dirty="0" err="1"/>
              <a:t>Hãy</a:t>
            </a:r>
            <a:r>
              <a:rPr lang="en-US" dirty="0"/>
              <a:t> </a:t>
            </a:r>
            <a:r>
              <a:rPr lang="en-US" dirty="0" err="1"/>
              <a:t>đưa</a:t>
            </a:r>
            <a:r>
              <a:rPr lang="en-US" dirty="0"/>
              <a:t> </a:t>
            </a:r>
            <a:r>
              <a:rPr lang="en-US" dirty="0" err="1"/>
              <a:t>ra</a:t>
            </a:r>
            <a:r>
              <a:rPr lang="en-US" dirty="0"/>
              <a:t> </a:t>
            </a:r>
            <a:r>
              <a:rPr lang="en-US" dirty="0" err="1"/>
              <a:t>một</a:t>
            </a:r>
            <a:r>
              <a:rPr lang="en-US" dirty="0"/>
              <a:t> </a:t>
            </a:r>
            <a:r>
              <a:rPr lang="en-US" dirty="0" err="1"/>
              <a:t>ví</a:t>
            </a:r>
            <a:r>
              <a:rPr lang="en-US" dirty="0"/>
              <a:t> </a:t>
            </a:r>
            <a:r>
              <a:rPr lang="en-US" dirty="0" err="1"/>
              <a:t>dụ</a:t>
            </a:r>
            <a:r>
              <a:rPr lang="en-US" dirty="0"/>
              <a:t> </a:t>
            </a:r>
            <a:r>
              <a:rPr lang="en-US" dirty="0" err="1"/>
              <a:t>để</a:t>
            </a:r>
            <a:r>
              <a:rPr lang="en-US" dirty="0"/>
              <a:t> </a:t>
            </a:r>
            <a:r>
              <a:rPr lang="en-US" dirty="0" err="1"/>
              <a:t>tạo</a:t>
            </a:r>
            <a:r>
              <a:rPr lang="en-US" dirty="0"/>
              <a:t> </a:t>
            </a:r>
            <a:r>
              <a:rPr lang="en-US" dirty="0" err="1"/>
              <a:t>ra</a:t>
            </a:r>
            <a:r>
              <a:rPr lang="en-US" dirty="0"/>
              <a:t> </a:t>
            </a:r>
            <a:r>
              <a:rPr lang="en-US" dirty="0" err="1"/>
              <a:t>những</a:t>
            </a:r>
            <a:r>
              <a:rPr lang="en-US" dirty="0"/>
              <a:t> </a:t>
            </a:r>
            <a:r>
              <a:rPr lang="en-US" dirty="0" err="1"/>
              <a:t>điểm</a:t>
            </a:r>
            <a:r>
              <a:rPr lang="en-US" dirty="0"/>
              <a:t> </a:t>
            </a:r>
            <a:r>
              <a:rPr lang="en-US" dirty="0" err="1"/>
              <a:t>sáng</a:t>
            </a:r>
            <a:r>
              <a:rPr lang="en-US" dirty="0"/>
              <a:t> </a:t>
            </a:r>
            <a:r>
              <a:rPr lang="en-US" dirty="0" err="1"/>
              <a:t>trong</a:t>
            </a:r>
            <a:r>
              <a:rPr lang="en-US" dirty="0"/>
              <a:t> résumé  </a:t>
            </a:r>
          </a:p>
        </p:txBody>
      </p:sp>
      <p:sp>
        <p:nvSpPr>
          <p:cNvPr id="10" name="Action Button: Forward or Next 9">
            <a:hlinkClick r:id="rId3" action="ppaction://hlinksldjump" highlightClick="1"/>
          </p:cNvPr>
          <p:cNvSpPr/>
          <p:nvPr/>
        </p:nvSpPr>
        <p:spPr>
          <a:xfrm>
            <a:off x="8819539" y="6150077"/>
            <a:ext cx="324461" cy="339213"/>
          </a:xfrm>
          <a:prstGeom prst="actionButtonForwardNex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39944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Những cách mở đầu thư xin việc</a:t>
            </a:r>
            <a:endParaRPr lang="en-US" dirty="0"/>
          </a:p>
        </p:txBody>
      </p:sp>
      <p:sp>
        <p:nvSpPr>
          <p:cNvPr id="5" name="Rectangle 4"/>
          <p:cNvSpPr/>
          <p:nvPr/>
        </p:nvSpPr>
        <p:spPr>
          <a:xfrm>
            <a:off x="147480" y="1563022"/>
            <a:ext cx="1681871" cy="1200329"/>
          </a:xfrm>
          <a:prstGeom prst="rect">
            <a:avLst/>
          </a:prstGeom>
          <a:solidFill>
            <a:schemeClr val="accent5">
              <a:lumMod val="20000"/>
              <a:lumOff val="80000"/>
            </a:schemeClr>
          </a:solidFill>
        </p:spPr>
        <p:txBody>
          <a:bodyPr wrap="none">
            <a:spAutoFit/>
          </a:bodyPr>
          <a:lstStyle/>
          <a:p>
            <a:endParaRPr lang="en-US" sz="2400" b="1" dirty="0">
              <a:latin typeface="Times New Roman" charset="0"/>
              <a:ea typeface="Calibri" charset="0"/>
              <a:cs typeface="Calibri" charset="0"/>
            </a:endParaRPr>
          </a:p>
          <a:p>
            <a:r>
              <a:rPr lang="en-US" sz="2400" b="1" dirty="0" err="1">
                <a:latin typeface="Times New Roman" charset="0"/>
                <a:ea typeface="Calibri" charset="0"/>
                <a:cs typeface="Calibri" charset="0"/>
              </a:rPr>
              <a:t>Thận</a:t>
            </a:r>
            <a:r>
              <a:rPr lang="en-US" sz="2400" b="1" dirty="0">
                <a:latin typeface="Times New Roman" charset="0"/>
                <a:ea typeface="Calibri" charset="0"/>
                <a:cs typeface="Calibri" charset="0"/>
              </a:rPr>
              <a:t> </a:t>
            </a:r>
            <a:r>
              <a:rPr lang="en-US" sz="2400" b="1" dirty="0" err="1">
                <a:latin typeface="Times New Roman" charset="0"/>
                <a:ea typeface="Calibri" charset="0"/>
                <a:cs typeface="Calibri" charset="0"/>
              </a:rPr>
              <a:t>trọng</a:t>
            </a:r>
            <a:endParaRPr lang="en-US" sz="2400" b="1" dirty="0">
              <a:latin typeface="Times New Roman" charset="0"/>
              <a:ea typeface="Calibri" charset="0"/>
              <a:cs typeface="Calibri" charset="0"/>
            </a:endParaRPr>
          </a:p>
          <a:p>
            <a:r>
              <a:rPr lang="en-US" sz="2400" dirty="0"/>
              <a:t> </a:t>
            </a:r>
          </a:p>
        </p:txBody>
      </p:sp>
      <p:sp>
        <p:nvSpPr>
          <p:cNvPr id="6" name="Rectangle 5"/>
          <p:cNvSpPr/>
          <p:nvPr/>
        </p:nvSpPr>
        <p:spPr>
          <a:xfrm>
            <a:off x="2123768" y="1473906"/>
            <a:ext cx="6710516" cy="1323439"/>
          </a:xfrm>
          <a:prstGeom prst="rect">
            <a:avLst/>
          </a:prstGeom>
          <a:solidFill>
            <a:schemeClr val="tx2">
              <a:lumMod val="20000"/>
              <a:lumOff val="80000"/>
            </a:schemeClr>
          </a:solidFill>
        </p:spPr>
        <p:txBody>
          <a:bodyPr wrap="square">
            <a:spAutoFit/>
          </a:bodyPr>
          <a:lstStyle/>
          <a:p>
            <a:pPr algn="just"/>
            <a:r>
              <a:rPr lang="en-US" sz="2000" dirty="0" err="1">
                <a:latin typeface="Times New Roman" charset="0"/>
                <a:ea typeface="Calibri" charset="0"/>
                <a:cs typeface="Calibri" charset="0"/>
              </a:rPr>
              <a:t>Ông</a:t>
            </a:r>
            <a:r>
              <a:rPr lang="en-US" sz="2000" dirty="0">
                <a:latin typeface="Times New Roman" charset="0"/>
                <a:ea typeface="Calibri" charset="0"/>
                <a:cs typeface="Calibri" charset="0"/>
              </a:rPr>
              <a:t> Adam </a:t>
            </a:r>
            <a:r>
              <a:rPr lang="en-US" sz="2000" dirty="0" err="1">
                <a:latin typeface="Times New Roman" charset="0"/>
                <a:ea typeface="Calibri" charset="0"/>
                <a:cs typeface="Calibri" charset="0"/>
              </a:rPr>
              <a:t>Storkel</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người</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quản</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lý</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của</a:t>
            </a:r>
            <a:r>
              <a:rPr lang="en-US" sz="2000" dirty="0">
                <a:latin typeface="Times New Roman" charset="0"/>
                <a:ea typeface="Calibri" charset="0"/>
                <a:cs typeface="Calibri" charset="0"/>
              </a:rPr>
              <a:t> chi </a:t>
            </a:r>
            <a:r>
              <a:rPr lang="en-US" sz="2000" dirty="0" err="1">
                <a:latin typeface="Times New Roman" charset="0"/>
                <a:ea typeface="Calibri" charset="0"/>
                <a:cs typeface="Calibri" charset="0"/>
              </a:rPr>
              <a:t>nhánh</a:t>
            </a:r>
            <a:r>
              <a:rPr lang="en-US" sz="2000" dirty="0">
                <a:latin typeface="Times New Roman" charset="0"/>
                <a:ea typeface="Calibri" charset="0"/>
                <a:cs typeface="Calibri" charset="0"/>
              </a:rPr>
              <a:t> Fleet Street </a:t>
            </a:r>
            <a:r>
              <a:rPr lang="en-US" sz="2000" dirty="0" err="1">
                <a:latin typeface="Times New Roman" charset="0"/>
                <a:ea typeface="Calibri" charset="0"/>
                <a:cs typeface="Calibri" charset="0"/>
              </a:rPr>
              <a:t>của</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bạn</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đề</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nghị</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tôi</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trình</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bày</a:t>
            </a:r>
            <a:r>
              <a:rPr lang="en-US" sz="2000" dirty="0">
                <a:latin typeface="Times New Roman" charset="0"/>
                <a:ea typeface="Calibri" charset="0"/>
                <a:cs typeface="Calibri" charset="0"/>
              </a:rPr>
              <a:t> résumé </a:t>
            </a:r>
            <a:r>
              <a:rPr lang="en-US" sz="2000" dirty="0" err="1">
                <a:latin typeface="Times New Roman" charset="0"/>
                <a:ea typeface="Calibri" charset="0"/>
                <a:cs typeface="Calibri" charset="0"/>
              </a:rPr>
              <a:t>của</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tôi</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cho</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vị</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trí</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trợ</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lý</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văn</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phòng</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phụ</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trách</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vay</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nợ</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đã</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quảng</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cáo</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trong</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tờ</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báo</a:t>
            </a:r>
            <a:r>
              <a:rPr lang="en-US" sz="2000" dirty="0">
                <a:latin typeface="Times New Roman" charset="0"/>
                <a:ea typeface="Calibri" charset="0"/>
                <a:cs typeface="Calibri" charset="0"/>
              </a:rPr>
              <a:t> </a:t>
            </a:r>
            <a:r>
              <a:rPr lang="en-US" sz="2000" i="1" dirty="0">
                <a:latin typeface="Times New Roman" charset="0"/>
                <a:ea typeface="Calibri" charset="0"/>
                <a:cs typeface="Calibri" charset="0"/>
              </a:rPr>
              <a:t>Indianapolis Business Journal</a:t>
            </a:r>
            <a:r>
              <a:rPr lang="en-US" sz="2000" dirty="0"/>
              <a:t>.</a:t>
            </a:r>
          </a:p>
        </p:txBody>
      </p:sp>
      <p:sp>
        <p:nvSpPr>
          <p:cNvPr id="7" name="Rectangle 6"/>
          <p:cNvSpPr/>
          <p:nvPr/>
        </p:nvSpPr>
        <p:spPr>
          <a:xfrm>
            <a:off x="147480" y="3495410"/>
            <a:ext cx="1630575" cy="1200329"/>
          </a:xfrm>
          <a:prstGeom prst="rect">
            <a:avLst/>
          </a:prstGeom>
          <a:solidFill>
            <a:schemeClr val="tx2">
              <a:lumMod val="20000"/>
              <a:lumOff val="80000"/>
            </a:schemeClr>
          </a:solidFill>
        </p:spPr>
        <p:txBody>
          <a:bodyPr wrap="none">
            <a:spAutoFit/>
          </a:bodyPr>
          <a:lstStyle/>
          <a:p>
            <a:endParaRPr lang="en-US" sz="2400" b="1" dirty="0">
              <a:latin typeface="Times New Roman" charset="0"/>
              <a:ea typeface="Calibri" charset="0"/>
              <a:cs typeface="Calibri" charset="0"/>
            </a:endParaRPr>
          </a:p>
          <a:p>
            <a:r>
              <a:rPr lang="en-US" sz="2400" b="1" dirty="0">
                <a:latin typeface="Times New Roman" charset="0"/>
                <a:ea typeface="Calibri" charset="0"/>
                <a:cs typeface="Calibri" charset="0"/>
              </a:rPr>
              <a:t>  </a:t>
            </a:r>
            <a:r>
              <a:rPr lang="en-US" sz="2400" b="1" dirty="0" err="1">
                <a:latin typeface="Times New Roman" charset="0"/>
                <a:ea typeface="Calibri" charset="0"/>
                <a:cs typeface="Calibri" charset="0"/>
              </a:rPr>
              <a:t>Sáng</a:t>
            </a:r>
            <a:r>
              <a:rPr lang="en-US" sz="2400" b="1" dirty="0">
                <a:latin typeface="Times New Roman" charset="0"/>
                <a:ea typeface="Calibri" charset="0"/>
                <a:cs typeface="Calibri" charset="0"/>
              </a:rPr>
              <a:t> </a:t>
            </a:r>
            <a:r>
              <a:rPr lang="en-US" sz="2400" b="1" dirty="0" err="1">
                <a:latin typeface="Times New Roman" charset="0"/>
                <a:ea typeface="Calibri" charset="0"/>
                <a:cs typeface="Calibri" charset="0"/>
              </a:rPr>
              <a:t>tạo</a:t>
            </a:r>
            <a:r>
              <a:rPr lang="en-US" sz="2400" b="1" dirty="0">
                <a:latin typeface="Times New Roman" charset="0"/>
                <a:ea typeface="Calibri" charset="0"/>
                <a:cs typeface="Calibri" charset="0"/>
              </a:rPr>
              <a:t>  </a:t>
            </a:r>
          </a:p>
          <a:p>
            <a:r>
              <a:rPr lang="en-US" sz="2400" dirty="0"/>
              <a:t> </a:t>
            </a:r>
          </a:p>
        </p:txBody>
      </p:sp>
      <p:sp>
        <p:nvSpPr>
          <p:cNvPr id="8" name="Rectangle 7"/>
          <p:cNvSpPr/>
          <p:nvPr/>
        </p:nvSpPr>
        <p:spPr>
          <a:xfrm>
            <a:off x="2101593" y="3078517"/>
            <a:ext cx="6754865" cy="1938992"/>
          </a:xfrm>
          <a:prstGeom prst="rect">
            <a:avLst/>
          </a:prstGeom>
          <a:solidFill>
            <a:schemeClr val="accent3">
              <a:lumMod val="20000"/>
              <a:lumOff val="80000"/>
            </a:schemeClr>
          </a:solidFill>
        </p:spPr>
        <p:txBody>
          <a:bodyPr wrap="square">
            <a:spAutoFit/>
          </a:bodyPr>
          <a:lstStyle/>
          <a:p>
            <a:pPr algn="just"/>
            <a:r>
              <a:rPr lang="en-US" sz="2000" dirty="0" err="1">
                <a:latin typeface="Times New Roman" charset="0"/>
                <a:ea typeface="Calibri" charset="0"/>
                <a:cs typeface="Calibri" charset="0"/>
              </a:rPr>
              <a:t>Nếu</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chất</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lượng</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là</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Việc</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sô</a:t>
            </a:r>
            <a:r>
              <a:rPr lang="en-US" sz="2000" dirty="0">
                <a:latin typeface="Times New Roman" charset="0"/>
                <a:ea typeface="Calibri" charset="0"/>
                <a:cs typeface="Calibri" charset="0"/>
              </a:rPr>
              <a:t>́ 1 </a:t>
            </a:r>
            <a:r>
              <a:rPr lang="en-US" sz="2000" dirty="0" err="1">
                <a:latin typeface="Times New Roman" charset="0"/>
                <a:ea typeface="Calibri" charset="0"/>
                <a:cs typeface="Calibri" charset="0"/>
              </a:rPr>
              <a:t>tại</a:t>
            </a:r>
            <a:r>
              <a:rPr lang="en-US" sz="2000" dirty="0">
                <a:latin typeface="Times New Roman" charset="0"/>
                <a:ea typeface="Calibri" charset="0"/>
                <a:cs typeface="Calibri" charset="0"/>
              </a:rPr>
              <a:t> Ford, </a:t>
            </a:r>
            <a:r>
              <a:rPr lang="en-US" sz="2000" dirty="0" err="1">
                <a:latin typeface="Times New Roman" charset="0"/>
                <a:ea typeface="Calibri" charset="0"/>
                <a:cs typeface="Calibri" charset="0"/>
              </a:rPr>
              <a:t>thì</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Việc</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số</a:t>
            </a:r>
            <a:r>
              <a:rPr lang="en-US" sz="2000" dirty="0">
                <a:latin typeface="Times New Roman" charset="0"/>
                <a:ea typeface="Calibri" charset="0"/>
                <a:cs typeface="Calibri" charset="0"/>
              </a:rPr>
              <a:t> 2 </a:t>
            </a:r>
            <a:r>
              <a:rPr lang="en-US" sz="2000" dirty="0" err="1">
                <a:latin typeface="Times New Roman" charset="0"/>
                <a:ea typeface="Calibri" charset="0"/>
                <a:cs typeface="Calibri" charset="0"/>
              </a:rPr>
              <a:t>chắc</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chắn</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là</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phải</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truyền</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thông</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thông</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điệp</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đo</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một</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cách</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hiệu</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quả</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đến</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công</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chúng</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Với</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bằng</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cấp</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trong</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nghề</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làm</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báo</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và</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kinh</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nghiệm</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của</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tôi</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tại</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Kintzell</a:t>
            </a:r>
            <a:r>
              <a:rPr lang="en-US" sz="2000" dirty="0">
                <a:latin typeface="Times New Roman" charset="0"/>
                <a:ea typeface="Calibri" charset="0"/>
                <a:cs typeface="Calibri" charset="0"/>
              </a:rPr>
              <a:t> Agency, </a:t>
            </a:r>
            <a:r>
              <a:rPr lang="en-US" sz="2000" dirty="0" err="1">
                <a:latin typeface="Times New Roman" charset="0"/>
                <a:ea typeface="Calibri" charset="0"/>
                <a:cs typeface="Calibri" charset="0"/>
              </a:rPr>
              <a:t>tôi</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có</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thể</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giúp</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ông</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đạt</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được</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mục</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tiêu</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đó</a:t>
            </a:r>
            <a:r>
              <a:rPr lang="en-US" sz="2000" dirty="0">
                <a:latin typeface="Times New Roman" charset="0"/>
                <a:ea typeface="Calibri" charset="0"/>
                <a:cs typeface="Calibri" charset="0"/>
              </a:rPr>
              <a:t>. Résumé </a:t>
            </a:r>
            <a:r>
              <a:rPr lang="en-US" sz="2000" dirty="0" err="1">
                <a:latin typeface="Times New Roman" charset="0"/>
                <a:ea typeface="Calibri" charset="0"/>
                <a:cs typeface="Calibri" charset="0"/>
              </a:rPr>
              <a:t>đính</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kèm</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mô</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tả</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những</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khả</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năng</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của</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tôi</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cho</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vị</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trí</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đã</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quảng</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cáo</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bằng</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lời</a:t>
            </a:r>
            <a:r>
              <a:rPr lang="en-US" sz="2000" dirty="0">
                <a:latin typeface="Times New Roman" charset="0"/>
                <a:ea typeface="Calibri" charset="0"/>
                <a:cs typeface="Calibri" charset="0"/>
              </a:rPr>
              <a:t> (copywriter) </a:t>
            </a:r>
            <a:r>
              <a:rPr lang="en-US" sz="2000" dirty="0" err="1">
                <a:latin typeface="Times New Roman" charset="0"/>
                <a:ea typeface="Calibri" charset="0"/>
                <a:cs typeface="Calibri" charset="0"/>
              </a:rPr>
              <a:t>trên</a:t>
            </a:r>
            <a:r>
              <a:rPr lang="en-US" sz="2000" dirty="0">
                <a:latin typeface="Times New Roman" charset="0"/>
                <a:ea typeface="Calibri" charset="0"/>
                <a:cs typeface="Calibri" charset="0"/>
              </a:rPr>
              <a:t> website </a:t>
            </a:r>
            <a:r>
              <a:rPr lang="en-US" sz="2000" dirty="0" err="1">
                <a:latin typeface="Times New Roman" charset="0"/>
                <a:ea typeface="Calibri" charset="0"/>
                <a:cs typeface="Calibri" charset="0"/>
              </a:rPr>
              <a:t>của</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công</a:t>
            </a:r>
            <a:r>
              <a:rPr lang="en-US" sz="2000" dirty="0">
                <a:latin typeface="Times New Roman" charset="0"/>
                <a:ea typeface="Calibri" charset="0"/>
                <a:cs typeface="Calibri" charset="0"/>
              </a:rPr>
              <a:t> ty</a:t>
            </a:r>
            <a:r>
              <a:rPr lang="en-US" sz="2000" dirty="0"/>
              <a:t> </a:t>
            </a:r>
          </a:p>
        </p:txBody>
      </p:sp>
      <p:sp>
        <p:nvSpPr>
          <p:cNvPr id="9" name="Rectangle 8"/>
          <p:cNvSpPr/>
          <p:nvPr/>
        </p:nvSpPr>
        <p:spPr>
          <a:xfrm>
            <a:off x="147480" y="5707315"/>
            <a:ext cx="1954113" cy="830997"/>
          </a:xfrm>
          <a:prstGeom prst="rect">
            <a:avLst/>
          </a:prstGeom>
          <a:solidFill>
            <a:srgbClr val="92D050"/>
          </a:solidFill>
        </p:spPr>
        <p:txBody>
          <a:bodyPr wrap="square">
            <a:spAutoFit/>
          </a:bodyPr>
          <a:lstStyle/>
          <a:p>
            <a:pPr algn="ctr"/>
            <a:r>
              <a:rPr lang="en-US" sz="2400" b="1" dirty="0" err="1">
                <a:latin typeface="Times New Roman" charset="0"/>
                <a:ea typeface="Calibri" charset="0"/>
                <a:cs typeface="Calibri" charset="0"/>
              </a:rPr>
              <a:t>Không</a:t>
            </a:r>
            <a:r>
              <a:rPr lang="en-US" sz="2400" b="1" dirty="0">
                <a:latin typeface="Times New Roman" charset="0"/>
                <a:ea typeface="Calibri" charset="0"/>
                <a:cs typeface="Calibri" charset="0"/>
              </a:rPr>
              <a:t> </a:t>
            </a:r>
            <a:r>
              <a:rPr lang="en-US" sz="2400" b="1" dirty="0" err="1">
                <a:latin typeface="Times New Roman" charset="0"/>
                <a:ea typeface="Calibri" charset="0"/>
                <a:cs typeface="Calibri" charset="0"/>
              </a:rPr>
              <a:t>được</a:t>
            </a:r>
            <a:r>
              <a:rPr lang="en-US" sz="2400" b="1" dirty="0">
                <a:latin typeface="Times New Roman" charset="0"/>
                <a:ea typeface="Calibri" charset="0"/>
                <a:cs typeface="Calibri" charset="0"/>
              </a:rPr>
              <a:t> </a:t>
            </a:r>
            <a:r>
              <a:rPr lang="en-US" sz="2400" b="1" dirty="0" err="1">
                <a:latin typeface="Times New Roman" charset="0"/>
                <a:ea typeface="Calibri" charset="0"/>
                <a:cs typeface="Calibri" charset="0"/>
              </a:rPr>
              <a:t>yêu</a:t>
            </a:r>
            <a:r>
              <a:rPr lang="en-US" sz="2400" b="1" dirty="0">
                <a:latin typeface="Times New Roman" charset="0"/>
                <a:ea typeface="Calibri" charset="0"/>
                <a:cs typeface="Calibri" charset="0"/>
              </a:rPr>
              <a:t> </a:t>
            </a:r>
            <a:r>
              <a:rPr lang="en-US" sz="2400" b="1" dirty="0" err="1">
                <a:latin typeface="Times New Roman" charset="0"/>
                <a:ea typeface="Calibri" charset="0"/>
                <a:cs typeface="Calibri" charset="0"/>
              </a:rPr>
              <a:t>cầu</a:t>
            </a:r>
            <a:r>
              <a:rPr lang="en-US" sz="2400" dirty="0"/>
              <a:t> </a:t>
            </a:r>
          </a:p>
        </p:txBody>
      </p:sp>
      <p:sp>
        <p:nvSpPr>
          <p:cNvPr id="10" name="Rectangle 9"/>
          <p:cNvSpPr/>
          <p:nvPr/>
        </p:nvSpPr>
        <p:spPr>
          <a:xfrm>
            <a:off x="2101592" y="5384149"/>
            <a:ext cx="6732691" cy="1323439"/>
          </a:xfrm>
          <a:prstGeom prst="rect">
            <a:avLst/>
          </a:prstGeom>
          <a:solidFill>
            <a:schemeClr val="accent1">
              <a:lumMod val="60000"/>
              <a:lumOff val="40000"/>
            </a:schemeClr>
          </a:solidFill>
        </p:spPr>
        <p:txBody>
          <a:bodyPr wrap="square">
            <a:spAutoFit/>
          </a:bodyPr>
          <a:lstStyle/>
          <a:p>
            <a:pPr algn="just"/>
            <a:r>
              <a:rPr lang="en-US" sz="2000" dirty="0" err="1">
                <a:latin typeface="Times New Roman" charset="0"/>
                <a:ea typeface="Calibri" charset="0"/>
                <a:cs typeface="Calibri" charset="0"/>
              </a:rPr>
              <a:t>Giờ</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đây</a:t>
            </a:r>
            <a:r>
              <a:rPr lang="en-US" sz="2000" dirty="0">
                <a:latin typeface="Times New Roman" charset="0"/>
                <a:ea typeface="Calibri" charset="0"/>
                <a:cs typeface="Calibri" charset="0"/>
              </a:rPr>
              <a:t> Russell Industries </a:t>
            </a:r>
            <a:r>
              <a:rPr lang="en-US" sz="2000" dirty="0" err="1">
                <a:latin typeface="Times New Roman" charset="0"/>
                <a:ea typeface="Calibri" charset="0"/>
                <a:cs typeface="Calibri" charset="0"/>
              </a:rPr>
              <a:t>đã</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mở</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rộng</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hoạt</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động</a:t>
            </a:r>
            <a:r>
              <a:rPr lang="en-US" sz="2000" dirty="0">
                <a:latin typeface="Times New Roman" charset="0"/>
                <a:ea typeface="Calibri" charset="0"/>
                <a:cs typeface="Calibri" charset="0"/>
              </a:rPr>
              <a:t> sang </a:t>
            </a:r>
            <a:r>
              <a:rPr lang="en-US" sz="2000" dirty="0" err="1">
                <a:latin typeface="Times New Roman" charset="0"/>
                <a:ea typeface="Calibri" charset="0"/>
                <a:cs typeface="Calibri" charset="0"/>
              </a:rPr>
              <a:t>Trung</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Mỹ</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có</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thể</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các</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ngài</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sẽ</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cần</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đến</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một</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người</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tốt</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nghiệp</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ngành</a:t>
            </a:r>
            <a:r>
              <a:rPr lang="en-US" sz="2000" dirty="0">
                <a:latin typeface="Times New Roman" charset="0"/>
                <a:ea typeface="Calibri" charset="0"/>
                <a:cs typeface="Calibri" charset="0"/>
              </a:rPr>
              <a:t> marketing, </a:t>
            </a:r>
            <a:r>
              <a:rPr lang="en-US" sz="2000" dirty="0" err="1">
                <a:latin typeface="Times New Roman" charset="0"/>
                <a:ea typeface="Calibri" charset="0"/>
                <a:cs typeface="Calibri" charset="0"/>
              </a:rPr>
              <a:t>nói</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tiếng</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Tây</a:t>
            </a:r>
            <a:r>
              <a:rPr lang="en-US" sz="2000" dirty="0">
                <a:latin typeface="Times New Roman" charset="0"/>
                <a:ea typeface="Calibri" charset="0"/>
                <a:cs typeface="Calibri" charset="0"/>
              </a:rPr>
              <a:t> ban </a:t>
            </a:r>
            <a:r>
              <a:rPr lang="en-US" sz="2000" dirty="0" err="1">
                <a:latin typeface="Times New Roman" charset="0"/>
                <a:ea typeface="Calibri" charset="0"/>
                <a:cs typeface="Calibri" charset="0"/>
              </a:rPr>
              <a:t>nha</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thành</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thạo</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và</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hiểu</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biết</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nền</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văn</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hóa</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vùng</a:t>
            </a:r>
            <a:r>
              <a:rPr lang="en-US" sz="2000" dirty="0">
                <a:latin typeface="Times New Roman" charset="0"/>
                <a:ea typeface="Calibri" charset="0"/>
                <a:cs typeface="Calibri" charset="0"/>
              </a:rPr>
              <a:t> </a:t>
            </a:r>
            <a:r>
              <a:rPr lang="en-US" sz="2000" dirty="0" err="1">
                <a:latin typeface="Times New Roman" charset="0"/>
                <a:ea typeface="Calibri" charset="0"/>
                <a:cs typeface="Calibri" charset="0"/>
              </a:rPr>
              <a:t>Trung</a:t>
            </a:r>
            <a:r>
              <a:rPr lang="en-US" sz="2000" dirty="0">
                <a:latin typeface="Times New Roman" charset="0"/>
                <a:ea typeface="Calibri" charset="0"/>
                <a:cs typeface="Calibri" charset="0"/>
              </a:rPr>
              <a:t> M</a:t>
            </a:r>
            <a:r>
              <a:rPr lang="vi-VN" sz="2000" dirty="0"/>
              <a:t>ỹ.</a:t>
            </a:r>
            <a:endParaRPr lang="en-US" sz="2000" dirty="0"/>
          </a:p>
        </p:txBody>
      </p:sp>
      <p:sp>
        <p:nvSpPr>
          <p:cNvPr id="12" name="Action Button: Back or Previous 11">
            <a:hlinkClick r:id="" action="ppaction://hlinkshowjump?jump=previousslide" highlightClick="1"/>
          </p:cNvPr>
          <p:cNvSpPr/>
          <p:nvPr/>
        </p:nvSpPr>
        <p:spPr>
          <a:xfrm>
            <a:off x="8834283" y="6538312"/>
            <a:ext cx="309717" cy="319688"/>
          </a:xfrm>
          <a:prstGeom prst="actionButtonBackPrevio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256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linds(horizontal)">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checkerboard(across)">
                                      <p:cBhvr>
                                        <p:cTn id="21" dur="500"/>
                                        <p:tgtEl>
                                          <p:spTgt spid="9"/>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checkerboard(across)">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528838916"/>
              </p:ext>
            </p:extLst>
          </p:nvPr>
        </p:nvGraphicFramePr>
        <p:xfrm>
          <a:off x="176980" y="117985"/>
          <a:ext cx="8863780" cy="6204483"/>
        </p:xfrm>
        <a:graphic>
          <a:graphicData uri="http://schemas.openxmlformats.org/drawingml/2006/table">
            <a:tbl>
              <a:tblPr firstRow="1" bandRow="1">
                <a:tableStyleId>{5C22544A-7EE6-4342-B048-85BDC9FD1C3A}</a:tableStyleId>
              </a:tblPr>
              <a:tblGrid>
                <a:gridCol w="4431890">
                  <a:extLst>
                    <a:ext uri="{9D8B030D-6E8A-4147-A177-3AD203B41FA5}">
                      <a16:colId xmlns:a16="http://schemas.microsoft.com/office/drawing/2014/main" val="20000"/>
                    </a:ext>
                  </a:extLst>
                </a:gridCol>
                <a:gridCol w="4431890">
                  <a:extLst>
                    <a:ext uri="{9D8B030D-6E8A-4147-A177-3AD203B41FA5}">
                      <a16:colId xmlns:a16="http://schemas.microsoft.com/office/drawing/2014/main" val="20001"/>
                    </a:ext>
                  </a:extLst>
                </a:gridCol>
              </a:tblGrid>
              <a:tr h="626643">
                <a:tc>
                  <a:txBody>
                    <a:bodyPr/>
                    <a:lstStyle/>
                    <a:p>
                      <a:pPr algn="ctr"/>
                      <a:r>
                        <a:rPr lang="vi-VN" dirty="0"/>
                        <a:t>KHÔNG NÓI</a:t>
                      </a:r>
                      <a:endParaRPr lang="en-US" dirty="0"/>
                    </a:p>
                  </a:txBody>
                  <a:tcPr/>
                </a:tc>
                <a:tc>
                  <a:txBody>
                    <a:bodyPr/>
                    <a:lstStyle/>
                    <a:p>
                      <a:pPr algn="ctr"/>
                      <a:r>
                        <a:rPr lang="vi-VN" dirty="0"/>
                        <a:t>NHƯNG NÓI</a:t>
                      </a:r>
                      <a:endParaRPr lang="en-US" dirty="0"/>
                    </a:p>
                  </a:txBody>
                  <a:tcPr/>
                </a:tc>
                <a:extLst>
                  <a:ext uri="{0D108BD9-81ED-4DB2-BD59-A6C34878D82A}">
                    <a16:rowId xmlns:a16="http://schemas.microsoft.com/office/drawing/2014/main" val="10000"/>
                  </a:ext>
                </a:extLst>
              </a:tr>
              <a:tr h="626643">
                <a:tc>
                  <a:txBody>
                    <a:bodyPr/>
                    <a:lstStyle/>
                    <a:p>
                      <a:pPr algn="just"/>
                      <a:r>
                        <a:rPr lang="en-US" sz="1800" kern="1200" dirty="0" err="1">
                          <a:solidFill>
                            <a:schemeClr val="dk1"/>
                          </a:solidFill>
                          <a:effectLst/>
                          <a:latin typeface="+mn-lt"/>
                          <a:ea typeface="+mn-ea"/>
                          <a:cs typeface="+mn-cs"/>
                        </a:rPr>
                        <a:t>Như</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đã</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nêu</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trong</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résume</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của</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tôi</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thỉnh</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thoảng</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tôi</a:t>
                      </a:r>
                      <a:r>
                        <a:rPr lang="en-US" sz="1800" kern="1200" dirty="0">
                          <a:solidFill>
                            <a:schemeClr val="dk1"/>
                          </a:solidFill>
                          <a:effectLst/>
                          <a:latin typeface="+mn-lt"/>
                          <a:ea typeface="+mn-ea"/>
                          <a:cs typeface="+mn-cs"/>
                        </a:rPr>
                        <a:t> có </a:t>
                      </a:r>
                      <a:r>
                        <a:rPr lang="en-US" sz="1800" kern="1200" dirty="0" err="1">
                          <a:solidFill>
                            <a:schemeClr val="dk1"/>
                          </a:solidFill>
                          <a:effectLst/>
                          <a:latin typeface="+mn-lt"/>
                          <a:ea typeface="+mn-ea"/>
                          <a:cs typeface="+mn-cs"/>
                        </a:rPr>
                        <a:t>những</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cuộc</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gọi</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bán</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hàng</a:t>
                      </a:r>
                      <a:r>
                        <a:rPr lang="en-US" sz="1800" kern="1200" dirty="0">
                          <a:solidFill>
                            <a:schemeClr val="dk1"/>
                          </a:solidFill>
                          <a:effectLst/>
                          <a:latin typeface="+mn-lt"/>
                          <a:ea typeface="+mn-ea"/>
                          <a:cs typeface="+mn-cs"/>
                        </a:rPr>
                        <a:t>.</a:t>
                      </a:r>
                      <a:r>
                        <a:rPr lang="en-US" dirty="0">
                          <a:effectLst/>
                        </a:rPr>
                        <a:t> </a:t>
                      </a:r>
                      <a:endParaRPr lang="en-US" dirty="0"/>
                    </a:p>
                  </a:txBody>
                  <a:tcPr/>
                </a:tc>
                <a:tc>
                  <a:txBody>
                    <a:bodyPr/>
                    <a:lstStyle/>
                    <a:p>
                      <a:pPr algn="just"/>
                      <a:r>
                        <a:rPr lang="en-US" sz="1800" kern="1200" dirty="0" err="1">
                          <a:solidFill>
                            <a:schemeClr val="dk1"/>
                          </a:solidFill>
                          <a:effectLst/>
                          <a:latin typeface="+mn-lt"/>
                          <a:ea typeface="+mn-ea"/>
                          <a:cs typeface="+mn-cs"/>
                        </a:rPr>
                        <a:t>Một</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lần</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tôi</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thực</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hiện</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một</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cuộc</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gọi</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bán</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hàng</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với</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chủ</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tịch</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của</a:t>
                      </a:r>
                      <a:r>
                        <a:rPr lang="en-US" sz="1800" kern="1200" dirty="0">
                          <a:solidFill>
                            <a:schemeClr val="dk1"/>
                          </a:solidFill>
                          <a:effectLst/>
                          <a:latin typeface="+mn-lt"/>
                          <a:ea typeface="+mn-ea"/>
                          <a:cs typeface="+mn-cs"/>
                        </a:rPr>
                        <a:t> Scholastic, </a:t>
                      </a:r>
                      <a:r>
                        <a:rPr lang="en-US" sz="1800" kern="1200" dirty="0" err="1">
                          <a:solidFill>
                            <a:schemeClr val="dk1"/>
                          </a:solidFill>
                          <a:effectLst/>
                          <a:latin typeface="+mn-lt"/>
                          <a:ea typeface="+mn-ea"/>
                          <a:cs typeface="+mn-cs"/>
                        </a:rPr>
                        <a:t>khu</a:t>
                      </a:r>
                      <a:r>
                        <a:rPr lang="en-US" sz="1800" kern="1200" dirty="0">
                          <a:solidFill>
                            <a:schemeClr val="dk1"/>
                          </a:solidFill>
                          <a:effectLst/>
                          <a:latin typeface="+mn-lt"/>
                          <a:ea typeface="+mn-ea"/>
                          <a:cs typeface="+mn-cs"/>
                        </a:rPr>
                        <a:t> Inc.’s Education, </a:t>
                      </a:r>
                      <a:r>
                        <a:rPr lang="en-US" sz="1800" kern="1200" dirty="0" err="1">
                          <a:solidFill>
                            <a:schemeClr val="dk1"/>
                          </a:solidFill>
                          <a:effectLst/>
                          <a:latin typeface="+mn-lt"/>
                          <a:ea typeface="+mn-ea"/>
                          <a:cs typeface="+mn-cs"/>
                        </a:rPr>
                        <a:t>và</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chúng</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tôi</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đã</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kết</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thúc</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một</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giao</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dịch</a:t>
                      </a:r>
                      <a:r>
                        <a:rPr lang="en-US" sz="1800" kern="1200" dirty="0">
                          <a:solidFill>
                            <a:schemeClr val="dk1"/>
                          </a:solidFill>
                          <a:effectLst/>
                          <a:latin typeface="+mn-lt"/>
                          <a:ea typeface="+mn-ea"/>
                          <a:cs typeface="+mn-cs"/>
                        </a:rPr>
                        <a:t> $150000 - là </a:t>
                      </a:r>
                      <a:r>
                        <a:rPr lang="en-US" sz="1800" kern="1200" dirty="0" err="1">
                          <a:solidFill>
                            <a:schemeClr val="dk1"/>
                          </a:solidFill>
                          <a:effectLst/>
                          <a:latin typeface="+mn-lt"/>
                          <a:ea typeface="+mn-ea"/>
                          <a:cs typeface="+mn-cs"/>
                        </a:rPr>
                        <a:t>giao</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dịch</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lớn</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nhất</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cho</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các</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sản</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phẩm</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phần</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mềm</a:t>
                      </a:r>
                      <a:r>
                        <a:rPr lang="en-US" sz="1800" kern="1200" dirty="0">
                          <a:solidFill>
                            <a:schemeClr val="dk1"/>
                          </a:solidFill>
                          <a:effectLst/>
                          <a:latin typeface="+mn-lt"/>
                          <a:ea typeface="+mn-ea"/>
                          <a:cs typeface="+mn-cs"/>
                        </a:rPr>
                        <a:t> Ugo. </a:t>
                      </a:r>
                      <a:r>
                        <a:rPr lang="en-US" sz="1800" kern="1200" dirty="0" err="1">
                          <a:solidFill>
                            <a:schemeClr val="dk1"/>
                          </a:solidFill>
                          <a:effectLst/>
                          <a:latin typeface="+mn-lt"/>
                          <a:ea typeface="+mn-ea"/>
                          <a:cs typeface="+mn-cs"/>
                        </a:rPr>
                        <a:t>Từ</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quan</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sát</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các</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nha</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quản</a:t>
                      </a:r>
                      <a:r>
                        <a:rPr lang="en-US" sz="1800" kern="1200" dirty="0">
                          <a:solidFill>
                            <a:schemeClr val="dk1"/>
                          </a:solidFill>
                          <a:effectLst/>
                          <a:latin typeface="+mn-lt"/>
                          <a:ea typeface="+mn-ea"/>
                          <a:cs typeface="+mn-cs"/>
                        </a:rPr>
                        <a:t> trị </a:t>
                      </a:r>
                      <a:r>
                        <a:rPr lang="en-US" sz="1800" kern="1200" dirty="0" err="1">
                          <a:solidFill>
                            <a:schemeClr val="dk1"/>
                          </a:solidFill>
                          <a:effectLst/>
                          <a:latin typeface="+mn-lt"/>
                          <a:ea typeface="+mn-ea"/>
                          <a:cs typeface="+mn-cs"/>
                        </a:rPr>
                        <a:t>bán</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hàng</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tôi</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đã</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học</a:t>
                      </a:r>
                      <a:r>
                        <a:rPr lang="en-US" sz="1800" kern="1200" dirty="0">
                          <a:solidFill>
                            <a:schemeClr val="dk1"/>
                          </a:solidFill>
                          <a:effectLst/>
                          <a:latin typeface="+mn-lt"/>
                          <a:ea typeface="+mn-ea"/>
                          <a:cs typeface="+mn-cs"/>
                        </a:rPr>
                        <a:t> ...</a:t>
                      </a:r>
                      <a:r>
                        <a:rPr lang="en-US" dirty="0">
                          <a:effectLst/>
                        </a:rPr>
                        <a:t> </a:t>
                      </a:r>
                      <a:endParaRPr lang="en-US" dirty="0"/>
                    </a:p>
                  </a:txBody>
                  <a:tcPr/>
                </a:tc>
                <a:extLst>
                  <a:ext uri="{0D108BD9-81ED-4DB2-BD59-A6C34878D82A}">
                    <a16:rowId xmlns:a16="http://schemas.microsoft.com/office/drawing/2014/main" val="10001"/>
                  </a:ext>
                </a:extLst>
              </a:tr>
              <a:tr h="626643">
                <a:tc>
                  <a:txBody>
                    <a:bodyPr/>
                    <a:lstStyle/>
                    <a:p>
                      <a:r>
                        <a:rPr lang="en-US" sz="1800" kern="1200" dirty="0" err="1">
                          <a:solidFill>
                            <a:schemeClr val="dk1"/>
                          </a:solidFill>
                          <a:effectLst/>
                          <a:latin typeface="+mn-lt"/>
                          <a:ea typeface="+mn-ea"/>
                          <a:cs typeface="+mn-cs"/>
                        </a:rPr>
                        <a:t>Tôi</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là</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một</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giám</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sát</a:t>
                      </a:r>
                      <a:r>
                        <a:rPr lang="en-US" sz="1800" kern="1200" dirty="0">
                          <a:solidFill>
                            <a:schemeClr val="dk1"/>
                          </a:solidFill>
                          <a:effectLst/>
                          <a:latin typeface="+mn-lt"/>
                          <a:ea typeface="+mn-ea"/>
                          <a:cs typeface="+mn-cs"/>
                        </a:rPr>
                        <a:t> (supervisor) </a:t>
                      </a:r>
                      <a:r>
                        <a:rPr lang="en-US" sz="1800" kern="1200" dirty="0" err="1">
                          <a:solidFill>
                            <a:schemeClr val="dk1"/>
                          </a:solidFill>
                          <a:effectLst/>
                          <a:latin typeface="+mn-lt"/>
                          <a:ea typeface="+mn-ea"/>
                          <a:cs typeface="+mn-cs"/>
                        </a:rPr>
                        <a:t>hiệu</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quả</a:t>
                      </a:r>
                      <a:r>
                        <a:rPr lang="en-US" dirty="0">
                          <a:effectLst/>
                        </a:rPr>
                        <a:t> </a:t>
                      </a:r>
                      <a:endParaRPr lang="en-US" dirty="0"/>
                    </a:p>
                  </a:txBody>
                  <a:tcPr/>
                </a:tc>
                <a:tc>
                  <a:txBody>
                    <a:bodyPr/>
                    <a:lstStyle/>
                    <a:p>
                      <a:pPr algn="just"/>
                      <a:r>
                        <a:rPr lang="en-US" sz="1800" kern="1200" dirty="0" err="1">
                          <a:solidFill>
                            <a:schemeClr val="dk1"/>
                          </a:solidFill>
                          <a:effectLst/>
                          <a:latin typeface="+mn-lt"/>
                          <a:ea typeface="+mn-ea"/>
                          <a:cs typeface="+mn-cs"/>
                        </a:rPr>
                        <a:t>Giám</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sát</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nhân</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viên</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của</a:t>
                      </a:r>
                      <a:r>
                        <a:rPr lang="en-US" sz="1800" kern="1200" dirty="0">
                          <a:solidFill>
                            <a:schemeClr val="dk1"/>
                          </a:solidFill>
                          <a:effectLst/>
                          <a:latin typeface="+mn-lt"/>
                          <a:ea typeface="+mn-ea"/>
                          <a:cs typeface="+mn-cs"/>
                        </a:rPr>
                        <a:t> 5 </a:t>
                      </a:r>
                      <a:r>
                        <a:rPr lang="en-US" sz="1800" kern="1200" dirty="0" err="1">
                          <a:solidFill>
                            <a:schemeClr val="dk1"/>
                          </a:solidFill>
                          <a:effectLst/>
                          <a:latin typeface="+mn-lt"/>
                          <a:ea typeface="+mn-ea"/>
                          <a:cs typeface="+mn-cs"/>
                        </a:rPr>
                        <a:t>ngân</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hàng</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đã</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dạy</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tôi</a:t>
                      </a:r>
                      <a:r>
                        <a:rPr lang="en-US" sz="1800" kern="1200" dirty="0">
                          <a:solidFill>
                            <a:schemeClr val="dk1"/>
                          </a:solidFill>
                          <a:effectLst/>
                          <a:latin typeface="+mn-lt"/>
                          <a:ea typeface="+mn-ea"/>
                          <a:cs typeface="+mn-cs"/>
                        </a:rPr>
                        <a:t>..</a:t>
                      </a:r>
                      <a:r>
                        <a:rPr lang="en-US" dirty="0">
                          <a:effectLst/>
                        </a:rPr>
                        <a:t> </a:t>
                      </a:r>
                      <a:endParaRPr lang="en-US" dirty="0"/>
                    </a:p>
                  </a:txBody>
                  <a:tcPr/>
                </a:tc>
                <a:extLst>
                  <a:ext uri="{0D108BD9-81ED-4DB2-BD59-A6C34878D82A}">
                    <a16:rowId xmlns:a16="http://schemas.microsoft.com/office/drawing/2014/main" val="10002"/>
                  </a:ext>
                </a:extLst>
              </a:tr>
              <a:tr h="626643">
                <a:tc>
                  <a:txBody>
                    <a:bodyPr/>
                    <a:lstStyle/>
                    <a:p>
                      <a:r>
                        <a:rPr lang="en-US" sz="1800" kern="1200" dirty="0" err="1">
                          <a:solidFill>
                            <a:schemeClr val="dk1"/>
                          </a:solidFill>
                          <a:effectLst/>
                          <a:latin typeface="+mn-lt"/>
                          <a:ea typeface="+mn-ea"/>
                          <a:cs typeface="+mn-cs"/>
                        </a:rPr>
                        <a:t>Tôi</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là</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một</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người</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chính</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xác</a:t>
                      </a:r>
                      <a:r>
                        <a:rPr lang="en-US" dirty="0">
                          <a:effectLst/>
                        </a:rPr>
                        <a:t> </a:t>
                      </a:r>
                      <a:endParaRPr lang="en-US" dirty="0"/>
                    </a:p>
                  </a:txBody>
                  <a:tcPr/>
                </a:tc>
                <a:tc>
                  <a:txBody>
                    <a:bodyPr/>
                    <a:lstStyle/>
                    <a:p>
                      <a:pPr algn="just"/>
                      <a:r>
                        <a:rPr lang="en-US" sz="1800" kern="1200" dirty="0" err="1">
                          <a:solidFill>
                            <a:schemeClr val="dk1"/>
                          </a:solidFill>
                          <a:effectLst/>
                          <a:latin typeface="+mn-lt"/>
                          <a:ea typeface="+mn-ea"/>
                          <a:cs typeface="+mn-cs"/>
                        </a:rPr>
                        <a:t>Trong</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suốt</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hai</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năm</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làm</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sinh</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viên</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nghiên</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cứu</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sinh</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các</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bảng</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tính</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toán</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của</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tôi</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chưa</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bao</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giờ</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bị</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trả</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lại</a:t>
                      </a:r>
                      <a:r>
                        <a:rPr lang="en-US" sz="1800" kern="1200" dirty="0">
                          <a:solidFill>
                            <a:schemeClr val="dk1"/>
                          </a:solidFill>
                          <a:effectLst/>
                          <a:latin typeface="+mn-lt"/>
                          <a:ea typeface="+mn-ea"/>
                          <a:cs typeface="+mn-cs"/>
                        </a:rPr>
                        <a:t>.</a:t>
                      </a:r>
                      <a:r>
                        <a:rPr lang="en-US" dirty="0">
                          <a:effectLst/>
                        </a:rPr>
                        <a:t> </a:t>
                      </a:r>
                      <a:endParaRPr lang="en-US" dirty="0"/>
                    </a:p>
                  </a:txBody>
                  <a:tcPr/>
                </a:tc>
                <a:extLst>
                  <a:ext uri="{0D108BD9-81ED-4DB2-BD59-A6C34878D82A}">
                    <a16:rowId xmlns:a16="http://schemas.microsoft.com/office/drawing/2014/main" val="10003"/>
                  </a:ext>
                </a:extLst>
              </a:tr>
              <a:tr h="626643">
                <a:tc>
                  <a:txBody>
                    <a:bodyPr/>
                    <a:lstStyle/>
                    <a:p>
                      <a:r>
                        <a:rPr lang="en-US" sz="1800" kern="1200" dirty="0" err="1">
                          <a:solidFill>
                            <a:schemeClr val="dk1"/>
                          </a:solidFill>
                          <a:effectLst/>
                          <a:latin typeface="+mn-lt"/>
                          <a:ea typeface="+mn-ea"/>
                          <a:cs typeface="+mn-cs"/>
                        </a:rPr>
                        <a:t>Tôi</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gửi</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kèm</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một</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bản</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sao</a:t>
                      </a:r>
                      <a:r>
                        <a:rPr lang="en-US" sz="1800" kern="1200" dirty="0">
                          <a:solidFill>
                            <a:schemeClr val="dk1"/>
                          </a:solidFill>
                          <a:effectLst/>
                          <a:latin typeface="+mn-lt"/>
                          <a:ea typeface="+mn-ea"/>
                          <a:cs typeface="+mn-cs"/>
                        </a:rPr>
                        <a:t> résumé </a:t>
                      </a:r>
                      <a:r>
                        <a:rPr lang="en-US" sz="1800" kern="1200" dirty="0" err="1">
                          <a:solidFill>
                            <a:schemeClr val="dk1"/>
                          </a:solidFill>
                          <a:effectLst/>
                          <a:latin typeface="+mn-lt"/>
                          <a:ea typeface="+mn-ea"/>
                          <a:cs typeface="+mn-cs"/>
                        </a:rPr>
                        <a:t>của</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tôi</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để</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ông</a:t>
                      </a:r>
                      <a:r>
                        <a:rPr lang="en-US" sz="1800" kern="1200" dirty="0">
                          <a:solidFill>
                            <a:schemeClr val="dk1"/>
                          </a:solidFill>
                          <a:effectLst/>
                          <a:latin typeface="+mn-lt"/>
                          <a:ea typeface="+mn-ea"/>
                          <a:cs typeface="+mn-cs"/>
                        </a:rPr>
                        <a:t>/</a:t>
                      </a:r>
                      <a:r>
                        <a:rPr lang="en-US" sz="1800" kern="1200" dirty="0" err="1">
                          <a:solidFill>
                            <a:schemeClr val="dk1"/>
                          </a:solidFill>
                          <a:effectLst/>
                          <a:latin typeface="+mn-lt"/>
                          <a:ea typeface="+mn-ea"/>
                          <a:cs typeface="+mn-cs"/>
                        </a:rPr>
                        <a:t>bà</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bạn</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xem</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xét</a:t>
                      </a:r>
                      <a:r>
                        <a:rPr lang="en-US" sz="1800" kern="1200" dirty="0">
                          <a:solidFill>
                            <a:schemeClr val="dk1"/>
                          </a:solidFill>
                          <a:effectLst/>
                          <a:latin typeface="+mn-lt"/>
                          <a:ea typeface="+mn-ea"/>
                          <a:cs typeface="+mn-cs"/>
                        </a:rPr>
                        <a:t>.</a:t>
                      </a:r>
                      <a:r>
                        <a:rPr lang="en-US" dirty="0">
                          <a:effectLst/>
                        </a:rPr>
                        <a:t> </a:t>
                      </a:r>
                      <a:endParaRPr lang="en-US" dirty="0"/>
                    </a:p>
                  </a:txBody>
                  <a:tcPr/>
                </a:tc>
                <a:tc>
                  <a:txBody>
                    <a:bodyPr/>
                    <a:lstStyle/>
                    <a:p>
                      <a:pPr algn="just"/>
                      <a:r>
                        <a:rPr lang="en-US" sz="1800" kern="1200" dirty="0" err="1">
                          <a:solidFill>
                            <a:schemeClr val="dk1"/>
                          </a:solidFill>
                          <a:effectLst/>
                          <a:latin typeface="+mn-lt"/>
                          <a:ea typeface="+mn-ea"/>
                          <a:cs typeface="+mn-cs"/>
                        </a:rPr>
                        <a:t>Như</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đã</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trình</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bày</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trong</a:t>
                      </a:r>
                      <a:r>
                        <a:rPr lang="en-US" sz="1800" kern="1200" dirty="0">
                          <a:solidFill>
                            <a:schemeClr val="dk1"/>
                          </a:solidFill>
                          <a:effectLst/>
                          <a:latin typeface="+mn-lt"/>
                          <a:ea typeface="+mn-ea"/>
                          <a:cs typeface="+mn-cs"/>
                        </a:rPr>
                        <a:t> résumé, </a:t>
                      </a:r>
                      <a:r>
                        <a:rPr lang="en-US" sz="1800" kern="1200" dirty="0" err="1">
                          <a:solidFill>
                            <a:schemeClr val="dk1"/>
                          </a:solidFill>
                          <a:effectLst/>
                          <a:latin typeface="+mn-lt"/>
                          <a:ea typeface="+mn-ea"/>
                          <a:cs typeface="+mn-cs"/>
                        </a:rPr>
                        <a:t>kinh</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nghiệm</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làm</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việc</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phong</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phú</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của</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tôi</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ở</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việc</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quản</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lý</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các</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hồ</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sơ</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đã</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được</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tôi</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chuẩn</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bị</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để</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giúp</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ông</a:t>
                      </a:r>
                      <a:r>
                        <a:rPr lang="en-US" sz="1800" kern="1200" dirty="0">
                          <a:solidFill>
                            <a:schemeClr val="dk1"/>
                          </a:solidFill>
                          <a:effectLst/>
                          <a:latin typeface="+mn-lt"/>
                          <a:ea typeface="+mn-ea"/>
                          <a:cs typeface="+mn-cs"/>
                        </a:rPr>
                        <a:t>/</a:t>
                      </a:r>
                      <a:r>
                        <a:rPr lang="en-US" sz="1800" kern="1200" dirty="0" err="1">
                          <a:solidFill>
                            <a:schemeClr val="dk1"/>
                          </a:solidFill>
                          <a:effectLst/>
                          <a:latin typeface="+mn-lt"/>
                          <a:ea typeface="+mn-ea"/>
                          <a:cs typeface="+mn-cs"/>
                        </a:rPr>
                        <a:t>bà</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phân</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loại</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đối</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với</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cả</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rừng</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thủ</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tục</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giấy</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tờ</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như</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đã</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được</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nhắc</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trong</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quảng</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cáo</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chính</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thức</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của</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ông</a:t>
                      </a:r>
                      <a:r>
                        <a:rPr lang="en-US" sz="1800" kern="1200" dirty="0">
                          <a:solidFill>
                            <a:schemeClr val="dk1"/>
                          </a:solidFill>
                          <a:effectLst/>
                          <a:latin typeface="+mn-lt"/>
                          <a:ea typeface="+mn-ea"/>
                          <a:cs typeface="+mn-cs"/>
                        </a:rPr>
                        <a:t>/</a:t>
                      </a:r>
                      <a:r>
                        <a:rPr lang="en-US" sz="1800" kern="1200" dirty="0" err="1">
                          <a:solidFill>
                            <a:schemeClr val="dk1"/>
                          </a:solidFill>
                          <a:effectLst/>
                          <a:latin typeface="+mn-lt"/>
                          <a:ea typeface="+mn-ea"/>
                          <a:cs typeface="+mn-cs"/>
                        </a:rPr>
                        <a:t>bà</a:t>
                      </a:r>
                      <a:r>
                        <a:rPr lang="en-US" sz="1800" kern="1200" dirty="0">
                          <a:solidFill>
                            <a:schemeClr val="dk1"/>
                          </a:solidFill>
                          <a:effectLst/>
                          <a:latin typeface="+mn-lt"/>
                          <a:ea typeface="+mn-ea"/>
                          <a:cs typeface="+mn-cs"/>
                        </a:rPr>
                        <a:t>.</a:t>
                      </a:r>
                      <a:r>
                        <a:rPr lang="en-US" dirty="0">
                          <a:effectLst/>
                        </a:rPr>
                        <a:t> </a:t>
                      </a:r>
                      <a:endParaRPr 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4017050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639215" y="1"/>
            <a:ext cx="7639888" cy="1125922"/>
          </a:xfrm>
        </p:spPr>
        <p:txBody>
          <a:bodyPr/>
          <a:lstStyle/>
          <a:p>
            <a:r>
              <a:rPr lang="vi-VN" dirty="0"/>
              <a:t>Nội dung thư xin việc</a:t>
            </a:r>
            <a:endParaRPr lang="en-US" dirty="0"/>
          </a:p>
        </p:txBody>
      </p:sp>
      <p:sp>
        <p:nvSpPr>
          <p:cNvPr id="4" name="Rectangle 3"/>
          <p:cNvSpPr/>
          <p:nvPr/>
        </p:nvSpPr>
        <p:spPr>
          <a:xfrm>
            <a:off x="606214" y="1720824"/>
            <a:ext cx="1063112" cy="452432"/>
          </a:xfrm>
          <a:prstGeom prst="rect">
            <a:avLst/>
          </a:prstGeom>
          <a:solidFill>
            <a:schemeClr val="accent5">
              <a:lumMod val="20000"/>
              <a:lumOff val="80000"/>
            </a:schemeClr>
          </a:solidFill>
        </p:spPr>
        <p:txBody>
          <a:bodyPr wrap="none">
            <a:spAutoFit/>
          </a:bodyPr>
          <a:lstStyle/>
          <a:p>
            <a:pPr algn="just">
              <a:lnSpc>
                <a:spcPct val="130000"/>
              </a:lnSpc>
              <a:spcAft>
                <a:spcPts val="600"/>
              </a:spcAft>
            </a:pPr>
            <a:r>
              <a:rPr lang="vi-VN" b="1" dirty="0">
                <a:latin typeface="Times New Roman" charset="0"/>
                <a:ea typeface="Calibri" charset="0"/>
                <a:cs typeface="Calibri" charset="0"/>
              </a:rPr>
              <a:t>Phần kết</a:t>
            </a:r>
            <a:endParaRPr lang="en-US" sz="1400" dirty="0">
              <a:effectLst/>
              <a:latin typeface="Calibri" charset="0"/>
              <a:ea typeface="Calibri" charset="0"/>
              <a:cs typeface="Calibri" charset="0"/>
            </a:endParaRPr>
          </a:p>
        </p:txBody>
      </p:sp>
      <p:sp>
        <p:nvSpPr>
          <p:cNvPr id="5" name="TextBox 4"/>
          <p:cNvSpPr txBox="1"/>
          <p:nvPr/>
        </p:nvSpPr>
        <p:spPr>
          <a:xfrm>
            <a:off x="2330253" y="1352139"/>
            <a:ext cx="6679254" cy="2031325"/>
          </a:xfrm>
          <a:prstGeom prst="rect">
            <a:avLst/>
          </a:prstGeom>
          <a:solidFill>
            <a:schemeClr val="accent6">
              <a:lumMod val="20000"/>
              <a:lumOff val="80000"/>
            </a:schemeClr>
          </a:solidFill>
        </p:spPr>
        <p:txBody>
          <a:bodyPr wrap="square" rtlCol="0">
            <a:spAutoFit/>
          </a:bodyPr>
          <a:lstStyle/>
          <a:p>
            <a:pPr marL="285750" indent="-285750">
              <a:buFont typeface="Arial" charset="0"/>
              <a:buChar char="•"/>
            </a:pPr>
            <a:r>
              <a:rPr lang="en-US" dirty="0" err="1"/>
              <a:t>Đề</a:t>
            </a:r>
            <a:r>
              <a:rPr lang="en-US" dirty="0"/>
              <a:t> </a:t>
            </a:r>
            <a:r>
              <a:rPr lang="en-US" dirty="0" err="1"/>
              <a:t>nghị</a:t>
            </a:r>
            <a:r>
              <a:rPr lang="en-US" dirty="0"/>
              <a:t> </a:t>
            </a:r>
            <a:r>
              <a:rPr lang="en-US" dirty="0" err="1"/>
              <a:t>một</a:t>
            </a:r>
            <a:r>
              <a:rPr lang="en-US" dirty="0"/>
              <a:t> </a:t>
            </a:r>
            <a:r>
              <a:rPr lang="en-US" dirty="0" err="1"/>
              <a:t>cách</a:t>
            </a:r>
            <a:r>
              <a:rPr lang="en-US" dirty="0"/>
              <a:t> </a:t>
            </a:r>
            <a:r>
              <a:rPr lang="en-US" dirty="0" err="1"/>
              <a:t>lịch</a:t>
            </a:r>
            <a:r>
              <a:rPr lang="en-US" dirty="0"/>
              <a:t> </a:t>
            </a:r>
            <a:r>
              <a:rPr lang="en-US" dirty="0" err="1"/>
              <a:t>sự</a:t>
            </a:r>
            <a:r>
              <a:rPr lang="en-US" dirty="0"/>
              <a:t> </a:t>
            </a:r>
            <a:r>
              <a:rPr lang="en-US" dirty="0" err="1"/>
              <a:t>cho</a:t>
            </a:r>
            <a:r>
              <a:rPr lang="en-US" dirty="0"/>
              <a:t> </a:t>
            </a:r>
            <a:r>
              <a:rPr lang="en-US" dirty="0" err="1"/>
              <a:t>một</a:t>
            </a:r>
            <a:r>
              <a:rPr lang="en-US" dirty="0"/>
              <a:t> </a:t>
            </a:r>
            <a:r>
              <a:rPr lang="en-US" dirty="0" err="1"/>
              <a:t>cuộc</a:t>
            </a:r>
            <a:r>
              <a:rPr lang="en-US" dirty="0"/>
              <a:t> </a:t>
            </a:r>
            <a:r>
              <a:rPr lang="en-US" dirty="0" err="1"/>
              <a:t>phỏng</a:t>
            </a:r>
            <a:r>
              <a:rPr lang="en-US" dirty="0"/>
              <a:t> </a:t>
            </a:r>
            <a:r>
              <a:rPr lang="en-US" dirty="0" err="1"/>
              <a:t>vấn</a:t>
            </a:r>
            <a:endParaRPr lang="en-US" dirty="0"/>
          </a:p>
          <a:p>
            <a:pPr marL="285750" indent="-285750" algn="just">
              <a:buFont typeface="Arial" charset="0"/>
              <a:buChar char="•"/>
            </a:pPr>
            <a:r>
              <a:rPr lang="en-US" dirty="0" err="1"/>
              <a:t>Cung</a:t>
            </a:r>
            <a:r>
              <a:rPr lang="en-US" dirty="0"/>
              <a:t> </a:t>
            </a:r>
            <a:r>
              <a:rPr lang="en-US" dirty="0" err="1"/>
              <a:t>cấp</a:t>
            </a:r>
            <a:r>
              <a:rPr lang="en-US" dirty="0"/>
              <a:t> </a:t>
            </a:r>
            <a:r>
              <a:rPr lang="en-US" dirty="0" err="1"/>
              <a:t>số</a:t>
            </a:r>
            <a:r>
              <a:rPr lang="en-US" dirty="0"/>
              <a:t> </a:t>
            </a:r>
            <a:r>
              <a:rPr lang="en-US" dirty="0" err="1"/>
              <a:t>điện</a:t>
            </a:r>
            <a:r>
              <a:rPr lang="en-US" dirty="0"/>
              <a:t> </a:t>
            </a:r>
            <a:r>
              <a:rPr lang="en-US" dirty="0" err="1"/>
              <a:t>thoại</a:t>
            </a:r>
            <a:r>
              <a:rPr lang="en-US" dirty="0"/>
              <a:t>, email </a:t>
            </a:r>
            <a:r>
              <a:rPr lang="en-US" dirty="0" err="1"/>
              <a:t>của</a:t>
            </a:r>
            <a:r>
              <a:rPr lang="en-US" dirty="0"/>
              <a:t> </a:t>
            </a:r>
            <a:r>
              <a:rPr lang="en-US" dirty="0" err="1"/>
              <a:t>bạn</a:t>
            </a:r>
            <a:r>
              <a:rPr lang="en-US" dirty="0"/>
              <a:t> </a:t>
            </a:r>
            <a:r>
              <a:rPr lang="en-US" dirty="0" err="1"/>
              <a:t>vào</a:t>
            </a:r>
            <a:r>
              <a:rPr lang="en-US" dirty="0"/>
              <a:t> </a:t>
            </a:r>
            <a:r>
              <a:rPr lang="en-US" dirty="0" err="1"/>
              <a:t>chỗ</a:t>
            </a:r>
            <a:r>
              <a:rPr lang="en-US" dirty="0"/>
              <a:t> </a:t>
            </a:r>
            <a:r>
              <a:rPr lang="en-US" dirty="0" err="1"/>
              <a:t>cuối</a:t>
            </a:r>
            <a:r>
              <a:rPr lang="en-US" dirty="0"/>
              <a:t> </a:t>
            </a:r>
            <a:r>
              <a:rPr lang="en-US" dirty="0" err="1"/>
              <a:t>cùng</a:t>
            </a:r>
            <a:r>
              <a:rPr lang="en-US" dirty="0"/>
              <a:t> hay </a:t>
            </a:r>
            <a:r>
              <a:rPr lang="en-US" dirty="0" err="1"/>
              <a:t>là</a:t>
            </a:r>
            <a:r>
              <a:rPr lang="en-US" dirty="0"/>
              <a:t> </a:t>
            </a:r>
            <a:r>
              <a:rPr lang="en-US" dirty="0" err="1"/>
              <a:t>giữa</a:t>
            </a:r>
            <a:r>
              <a:rPr lang="en-US" dirty="0"/>
              <a:t> </a:t>
            </a:r>
            <a:r>
              <a:rPr lang="en-US" dirty="0" err="1"/>
              <a:t>tên</a:t>
            </a:r>
            <a:r>
              <a:rPr lang="en-US" dirty="0"/>
              <a:t> </a:t>
            </a:r>
            <a:r>
              <a:rPr lang="en-US" dirty="0" err="1"/>
              <a:t>và</a:t>
            </a:r>
            <a:r>
              <a:rPr lang="en-US" dirty="0"/>
              <a:t> </a:t>
            </a:r>
            <a:r>
              <a:rPr lang="en-US" dirty="0" err="1"/>
              <a:t>địa</a:t>
            </a:r>
            <a:r>
              <a:rPr lang="en-US" dirty="0"/>
              <a:t> </a:t>
            </a:r>
            <a:r>
              <a:rPr lang="en-US" dirty="0" err="1"/>
              <a:t>chỉ</a:t>
            </a:r>
            <a:r>
              <a:rPr lang="en-US" dirty="0"/>
              <a:t> </a:t>
            </a:r>
            <a:r>
              <a:rPr lang="en-US" dirty="0" err="1"/>
              <a:t>trong</a:t>
            </a:r>
            <a:r>
              <a:rPr lang="en-US" dirty="0"/>
              <a:t> </a:t>
            </a:r>
            <a:r>
              <a:rPr lang="en-US" dirty="0" err="1"/>
              <a:t>những</a:t>
            </a:r>
            <a:r>
              <a:rPr lang="en-US" dirty="0"/>
              <a:t> </a:t>
            </a:r>
            <a:r>
              <a:rPr lang="en-US" dirty="0" err="1"/>
              <a:t>dòng</a:t>
            </a:r>
            <a:r>
              <a:rPr lang="en-US" dirty="0"/>
              <a:t> </a:t>
            </a:r>
            <a:r>
              <a:rPr lang="en-US" dirty="0" err="1"/>
              <a:t>kết</a:t>
            </a:r>
            <a:r>
              <a:rPr lang="en-US" dirty="0"/>
              <a:t> </a:t>
            </a:r>
            <a:r>
              <a:rPr lang="en-US" dirty="0" err="1"/>
              <a:t>thúc</a:t>
            </a:r>
            <a:endParaRPr lang="en-US" dirty="0"/>
          </a:p>
          <a:p>
            <a:pPr marL="285750" indent="-285750" algn="just">
              <a:buFont typeface="Arial" charset="0"/>
              <a:buChar char="•"/>
            </a:pPr>
            <a:r>
              <a:rPr lang="en-US" dirty="0" err="1"/>
              <a:t>Hoặc</a:t>
            </a:r>
            <a:r>
              <a:rPr lang="en-US" dirty="0"/>
              <a:t> </a:t>
            </a:r>
            <a:r>
              <a:rPr lang="en-US" dirty="0" err="1"/>
              <a:t>bạn</a:t>
            </a:r>
            <a:r>
              <a:rPr lang="en-US" dirty="0"/>
              <a:t> </a:t>
            </a:r>
            <a:r>
              <a:rPr lang="en-US" dirty="0" err="1"/>
              <a:t>có</a:t>
            </a:r>
            <a:r>
              <a:rPr lang="en-US" dirty="0"/>
              <a:t> </a:t>
            </a:r>
            <a:r>
              <a:rPr lang="en-US" dirty="0" err="1"/>
              <a:t>thể</a:t>
            </a:r>
            <a:r>
              <a:rPr lang="en-US" dirty="0"/>
              <a:t> </a:t>
            </a:r>
            <a:r>
              <a:rPr lang="en-US" dirty="0" err="1"/>
              <a:t>thử</a:t>
            </a:r>
            <a:r>
              <a:rPr lang="en-US" dirty="0"/>
              <a:t> </a:t>
            </a:r>
            <a:r>
              <a:rPr lang="en-US" dirty="0" err="1"/>
              <a:t>một</a:t>
            </a:r>
            <a:r>
              <a:rPr lang="en-US" dirty="0"/>
              <a:t> </a:t>
            </a:r>
            <a:r>
              <a:rPr lang="en-US" dirty="0" err="1"/>
              <a:t>cách</a:t>
            </a:r>
            <a:r>
              <a:rPr lang="en-US" dirty="0"/>
              <a:t> </a:t>
            </a:r>
            <a:r>
              <a:rPr lang="en-US" dirty="0" err="1"/>
              <a:t>tiếp</a:t>
            </a:r>
            <a:r>
              <a:rPr lang="en-US" dirty="0"/>
              <a:t> </a:t>
            </a:r>
            <a:r>
              <a:rPr lang="en-US" dirty="0" err="1"/>
              <a:t>cận</a:t>
            </a:r>
            <a:r>
              <a:rPr lang="en-US" dirty="0"/>
              <a:t> </a:t>
            </a:r>
            <a:r>
              <a:rPr lang="en-US" dirty="0" err="1"/>
              <a:t>chủ</a:t>
            </a:r>
            <a:r>
              <a:rPr lang="en-US" dirty="0"/>
              <a:t> </a:t>
            </a:r>
            <a:r>
              <a:rPr lang="en-US" dirty="0" err="1"/>
              <a:t>động</a:t>
            </a:r>
            <a:r>
              <a:rPr lang="en-US" dirty="0"/>
              <a:t> </a:t>
            </a:r>
            <a:r>
              <a:rPr lang="en-US" dirty="0" err="1"/>
              <a:t>hơn</a:t>
            </a:r>
            <a:r>
              <a:rPr lang="en-US" dirty="0"/>
              <a:t> </a:t>
            </a:r>
            <a:r>
              <a:rPr lang="vi-VN" dirty="0"/>
              <a:t>bằng cách </a:t>
            </a:r>
            <a:r>
              <a:rPr lang="en-US" dirty="0" err="1"/>
              <a:t>gọi</a:t>
            </a:r>
            <a:r>
              <a:rPr lang="en-US" dirty="0"/>
              <a:t> </a:t>
            </a:r>
            <a:r>
              <a:rPr lang="en-US" dirty="0" err="1"/>
              <a:t>điện</a:t>
            </a:r>
            <a:r>
              <a:rPr lang="en-US" dirty="0"/>
              <a:t> </a:t>
            </a:r>
            <a:r>
              <a:rPr lang="en-US" dirty="0" err="1"/>
              <a:t>thoại</a:t>
            </a:r>
            <a:endParaRPr lang="en-US" dirty="0"/>
          </a:p>
          <a:p>
            <a:pPr marL="285750" indent="-285750" algn="just">
              <a:buFont typeface="Arial" charset="0"/>
              <a:buChar char="•"/>
            </a:pPr>
            <a:r>
              <a:rPr lang="vi-VN" dirty="0"/>
              <a:t>Sử dụng kết thúc chuẩn</a:t>
            </a:r>
            <a:endParaRPr lang="en-US" dirty="0"/>
          </a:p>
        </p:txBody>
      </p:sp>
      <p:sp>
        <p:nvSpPr>
          <p:cNvPr id="6" name="Rectangle 5"/>
          <p:cNvSpPr/>
          <p:nvPr/>
        </p:nvSpPr>
        <p:spPr>
          <a:xfrm>
            <a:off x="606214" y="4492860"/>
            <a:ext cx="4467231" cy="2031325"/>
          </a:xfrm>
          <a:prstGeom prst="rect">
            <a:avLst/>
          </a:prstGeom>
          <a:solidFill>
            <a:schemeClr val="accent5">
              <a:lumMod val="20000"/>
              <a:lumOff val="80000"/>
            </a:schemeClr>
          </a:solidFill>
        </p:spPr>
        <p:txBody>
          <a:bodyPr wrap="square">
            <a:spAutoFit/>
          </a:bodyPr>
          <a:lstStyle/>
          <a:p>
            <a:pPr algn="just"/>
            <a:r>
              <a:rPr lang="en-US" i="1" dirty="0">
                <a:latin typeface="Times New Roman" charset="0"/>
                <a:ea typeface="Calibri" charset="0"/>
                <a:cs typeface="Calibri" charset="0"/>
              </a:rPr>
              <a:t> </a:t>
            </a:r>
            <a:r>
              <a:rPr lang="en-US" i="1" dirty="0" err="1">
                <a:latin typeface="Times New Roman" charset="0"/>
                <a:ea typeface="Calibri" charset="0"/>
                <a:cs typeface="Calibri" charset="0"/>
              </a:rPr>
              <a:t>Sau</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khi</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ông</a:t>
            </a:r>
            <a:r>
              <a:rPr lang="en-US" i="1" dirty="0">
                <a:latin typeface="Times New Roman" charset="0"/>
                <a:ea typeface="Calibri" charset="0"/>
                <a:cs typeface="Calibri" charset="0"/>
              </a:rPr>
              <a:t>/</a:t>
            </a:r>
            <a:r>
              <a:rPr lang="en-US" i="1" dirty="0" err="1">
                <a:latin typeface="Times New Roman" charset="0"/>
                <a:ea typeface="Calibri" charset="0"/>
                <a:cs typeface="Calibri" charset="0"/>
              </a:rPr>
              <a:t>bà</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xem</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xét</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những</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khả</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năng</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của</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tôi</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tôi</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rất</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vui</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mừng</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nếu</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thư</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của</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ông</a:t>
            </a:r>
            <a:r>
              <a:rPr lang="en-US" i="1" dirty="0">
                <a:latin typeface="Times New Roman" charset="0"/>
                <a:ea typeface="Calibri" charset="0"/>
                <a:cs typeface="Calibri" charset="0"/>
              </a:rPr>
              <a:t>/</a:t>
            </a:r>
            <a:r>
              <a:rPr lang="en-US" i="1" dirty="0" err="1">
                <a:latin typeface="Times New Roman" charset="0"/>
                <a:ea typeface="Calibri" charset="0"/>
                <a:cs typeface="Calibri" charset="0"/>
              </a:rPr>
              <a:t>bà</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cho</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tôi</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biết</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khi</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nào</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tôi</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có</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thể</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gặp</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để</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thảo</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luận</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việc</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sử</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dụng</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tôi</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cho</a:t>
            </a:r>
            <a:r>
              <a:rPr lang="en-US" i="1" dirty="0">
                <a:latin typeface="Times New Roman" charset="0"/>
                <a:ea typeface="Calibri" charset="0"/>
                <a:cs typeface="Calibri" charset="0"/>
              </a:rPr>
              <a:t> Connecticut Power and Light. </a:t>
            </a:r>
            <a:r>
              <a:rPr lang="en-US" i="1" dirty="0" err="1">
                <a:latin typeface="Times New Roman" charset="0"/>
                <a:ea typeface="Calibri" charset="0"/>
                <a:cs typeface="Calibri" charset="0"/>
              </a:rPr>
              <a:t>Tôi</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sẽ</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ở</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từ</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ngày</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đến</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hết</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tháng</a:t>
            </a:r>
            <a:r>
              <a:rPr lang="en-US" i="1" dirty="0">
                <a:latin typeface="Times New Roman" charset="0"/>
                <a:ea typeface="Calibri" charset="0"/>
                <a:cs typeface="Calibri" charset="0"/>
              </a:rPr>
              <a:t> ... </a:t>
            </a:r>
            <a:r>
              <a:rPr lang="en-US" i="1" dirty="0" err="1">
                <a:latin typeface="Times New Roman" charset="0"/>
                <a:ea typeface="Calibri" charset="0"/>
                <a:cs typeface="Calibri" charset="0"/>
              </a:rPr>
              <a:t>và</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có</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thể</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đến</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chỗ</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văn</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phòng</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của</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ông</a:t>
            </a:r>
            <a:r>
              <a:rPr lang="en-US" i="1" dirty="0">
                <a:latin typeface="Times New Roman" charset="0"/>
                <a:ea typeface="Calibri" charset="0"/>
                <a:cs typeface="Calibri" charset="0"/>
              </a:rPr>
              <a:t>/</a:t>
            </a:r>
            <a:r>
              <a:rPr lang="en-US" i="1" dirty="0" err="1">
                <a:latin typeface="Times New Roman" charset="0"/>
                <a:ea typeface="Calibri" charset="0"/>
                <a:cs typeface="Calibri" charset="0"/>
              </a:rPr>
              <a:t>bà</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bất</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cứ</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khi</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nào</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ông</a:t>
            </a:r>
            <a:r>
              <a:rPr lang="en-US" i="1" dirty="0">
                <a:latin typeface="Times New Roman" charset="0"/>
                <a:ea typeface="Calibri" charset="0"/>
                <a:cs typeface="Calibri" charset="0"/>
              </a:rPr>
              <a:t>/</a:t>
            </a:r>
            <a:r>
              <a:rPr lang="en-US" i="1" dirty="0" err="1">
                <a:latin typeface="Times New Roman" charset="0"/>
                <a:ea typeface="Calibri" charset="0"/>
                <a:cs typeface="Calibri" charset="0"/>
              </a:rPr>
              <a:t>bà</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thấy</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tiện</a:t>
            </a:r>
            <a:r>
              <a:rPr lang="en-US" i="1" dirty="0">
                <a:latin typeface="Times New Roman" charset="0"/>
                <a:ea typeface="Calibri" charset="0"/>
                <a:cs typeface="Calibri" charset="0"/>
              </a:rPr>
              <a:t>.</a:t>
            </a:r>
            <a:r>
              <a:rPr lang="en-US" dirty="0"/>
              <a:t> </a:t>
            </a:r>
          </a:p>
        </p:txBody>
      </p:sp>
      <p:sp>
        <p:nvSpPr>
          <p:cNvPr id="7" name="Rectangle 6"/>
          <p:cNvSpPr/>
          <p:nvPr/>
        </p:nvSpPr>
        <p:spPr>
          <a:xfrm>
            <a:off x="5089726" y="4382060"/>
            <a:ext cx="3965786" cy="2252924"/>
          </a:xfrm>
          <a:prstGeom prst="rect">
            <a:avLst/>
          </a:prstGeom>
          <a:solidFill>
            <a:schemeClr val="accent5">
              <a:lumMod val="20000"/>
              <a:lumOff val="80000"/>
            </a:schemeClr>
          </a:solidFill>
        </p:spPr>
        <p:txBody>
          <a:bodyPr wrap="square">
            <a:spAutoFit/>
          </a:bodyPr>
          <a:lstStyle/>
          <a:p>
            <a:pPr marL="457200" marR="0" algn="just">
              <a:lnSpc>
                <a:spcPct val="130000"/>
              </a:lnSpc>
              <a:spcBef>
                <a:spcPts val="0"/>
              </a:spcBef>
              <a:spcAft>
                <a:spcPts val="600"/>
              </a:spcAft>
            </a:pPr>
            <a:r>
              <a:rPr lang="en-US" i="1" dirty="0" err="1">
                <a:latin typeface="Times New Roman" charset="0"/>
                <a:ea typeface="Calibri" charset="0"/>
                <a:cs typeface="Calibri" charset="0"/>
              </a:rPr>
              <a:t>Tôi</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sẽ</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gọi</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cho</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văn</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phòng</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của</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ông</a:t>
            </a:r>
            <a:r>
              <a:rPr lang="en-US" i="1" dirty="0">
                <a:latin typeface="Times New Roman" charset="0"/>
                <a:ea typeface="Calibri" charset="0"/>
                <a:cs typeface="Calibri" charset="0"/>
              </a:rPr>
              <a:t>/</a:t>
            </a:r>
            <a:r>
              <a:rPr lang="en-US" i="1" dirty="0" err="1">
                <a:latin typeface="Times New Roman" charset="0"/>
                <a:ea typeface="Calibri" charset="0"/>
                <a:cs typeface="Calibri" charset="0"/>
              </a:rPr>
              <a:t>bà</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trong</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tuần</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tới</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để</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xem</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liệu</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tôi</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và</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ông</a:t>
            </a:r>
            <a:r>
              <a:rPr lang="en-US" i="1" dirty="0">
                <a:latin typeface="Times New Roman" charset="0"/>
                <a:ea typeface="Calibri" charset="0"/>
                <a:cs typeface="Calibri" charset="0"/>
              </a:rPr>
              <a:t>/</a:t>
            </a:r>
            <a:r>
              <a:rPr lang="en-US" i="1" dirty="0" err="1">
                <a:latin typeface="Times New Roman" charset="0"/>
                <a:ea typeface="Calibri" charset="0"/>
                <a:cs typeface="Calibri" charset="0"/>
              </a:rPr>
              <a:t>bà</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có</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thể</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sắp</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xếp</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một</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cuộc</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gặp</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gỡ</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để</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bàn</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luận</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về</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những</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khả</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năng</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của</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tôi</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cho</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vị</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trí</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nhà</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phân</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tích</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tài</a:t>
            </a:r>
            <a:r>
              <a:rPr lang="en-US" i="1" dirty="0">
                <a:latin typeface="Times New Roman" charset="0"/>
                <a:ea typeface="Calibri" charset="0"/>
                <a:cs typeface="Calibri" charset="0"/>
              </a:rPr>
              <a:t> </a:t>
            </a:r>
            <a:r>
              <a:rPr lang="en-US" i="1" dirty="0" err="1">
                <a:latin typeface="Times New Roman" charset="0"/>
                <a:ea typeface="Calibri" charset="0"/>
                <a:cs typeface="Calibri" charset="0"/>
              </a:rPr>
              <a:t>chính</a:t>
            </a:r>
            <a:r>
              <a:rPr lang="en-US" i="1" dirty="0">
                <a:latin typeface="Times New Roman" charset="0"/>
                <a:ea typeface="Calibri" charset="0"/>
                <a:cs typeface="Calibri" charset="0"/>
              </a:rPr>
              <a:t>.</a:t>
            </a:r>
            <a:endParaRPr lang="en-US" sz="1400" dirty="0">
              <a:effectLst/>
              <a:latin typeface="Calibri" charset="0"/>
              <a:ea typeface="Calibri" charset="0"/>
              <a:cs typeface="Calibri" charset="0"/>
            </a:endParaRPr>
          </a:p>
        </p:txBody>
      </p:sp>
    </p:spTree>
    <p:extLst>
      <p:ext uri="{BB962C8B-B14F-4D97-AF65-F5344CB8AC3E}">
        <p14:creationId xmlns:p14="http://schemas.microsoft.com/office/powerpoint/2010/main" val="159084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Viết email yêu cầu cung cấp thông tin</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3733913"/>
              </p:ext>
            </p:extLst>
          </p:nvPr>
        </p:nvGraphicFramePr>
        <p:xfrm>
          <a:off x="743856" y="2108196"/>
          <a:ext cx="77724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p:cNvSpPr/>
          <p:nvPr/>
        </p:nvSpPr>
        <p:spPr>
          <a:xfrm>
            <a:off x="252549" y="1364339"/>
            <a:ext cx="8514080" cy="537028"/>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vi-VN" sz="2400">
                <a:latin typeface="+mj-lt"/>
                <a:cs typeface="Calibri" pitchFamily="34" charset="0"/>
              </a:rPr>
              <a:t>Viết email lên mạng để mở rộng cơ hội tìm kiếm công việc</a:t>
            </a:r>
            <a:endParaRPr lang="en-US" sz="2400" dirty="0">
              <a:latin typeface="+mj-lt"/>
              <a:cs typeface="Calibri" pitchFamily="34" charset="0"/>
            </a:endParaRPr>
          </a:p>
        </p:txBody>
      </p:sp>
      <p:pic>
        <p:nvPicPr>
          <p:cNvPr id="7"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62055" y="2355025"/>
            <a:ext cx="3023550" cy="3571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7085487" y="5926237"/>
            <a:ext cx="1600118" cy="215444"/>
          </a:xfrm>
          <a:prstGeom prst="rect">
            <a:avLst/>
          </a:prstGeom>
        </p:spPr>
        <p:txBody>
          <a:bodyPr wrap="none">
            <a:spAutoFit/>
          </a:bodyPr>
          <a:lstStyle/>
          <a:p>
            <a:r>
              <a:rPr lang="en-US" sz="800" dirty="0">
                <a:solidFill>
                  <a:schemeClr val="bg1">
                    <a:lumMod val="65000"/>
                  </a:schemeClr>
                </a:solidFill>
              </a:rPr>
              <a:t>CHRIS RYAN/JUPITER IMAGES</a:t>
            </a:r>
          </a:p>
        </p:txBody>
      </p:sp>
    </p:spTree>
    <p:extLst>
      <p:ext uri="{BB962C8B-B14F-4D97-AF65-F5344CB8AC3E}">
        <p14:creationId xmlns:p14="http://schemas.microsoft.com/office/powerpoint/2010/main" val="211605084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8.4  </a:t>
            </a:r>
            <a:r>
              <a:rPr lang="en-US" sz="3200" dirty="0" err="1"/>
              <a:t>Chuẩn</a:t>
            </a:r>
            <a:r>
              <a:rPr lang="en-US" sz="3200" dirty="0"/>
              <a:t> </a:t>
            </a:r>
            <a:r>
              <a:rPr lang="en-US" sz="3200" dirty="0" err="1"/>
              <a:t>bị</a:t>
            </a:r>
            <a:r>
              <a:rPr lang="en-US" sz="3200" dirty="0"/>
              <a:t> </a:t>
            </a:r>
            <a:r>
              <a:rPr lang="en-US" sz="3200" dirty="0" err="1"/>
              <a:t>cho</a:t>
            </a:r>
            <a:r>
              <a:rPr lang="en-US" sz="3200" dirty="0"/>
              <a:t> </a:t>
            </a:r>
            <a:r>
              <a:rPr lang="en-US" sz="3200" dirty="0" err="1"/>
              <a:t>phỏng</a:t>
            </a:r>
            <a:r>
              <a:rPr lang="en-US" sz="3200" dirty="0"/>
              <a:t> </a:t>
            </a:r>
            <a:r>
              <a:rPr lang="en-US" sz="3200" dirty="0" err="1"/>
              <a:t>vấn</a:t>
            </a:r>
            <a:r>
              <a:rPr lang="en-US" sz="3200" dirty="0"/>
              <a:t> </a:t>
            </a:r>
            <a:r>
              <a:rPr lang="en-US" sz="3200" dirty="0" err="1"/>
              <a:t>việc</a:t>
            </a:r>
            <a:r>
              <a:rPr lang="en-US" sz="3200" dirty="0"/>
              <a:t> </a:t>
            </a:r>
            <a:r>
              <a:rPr lang="en-US" sz="3200" dirty="0" err="1"/>
              <a:t>làm</a:t>
            </a:r>
            <a:endParaRPr lang="en-US" sz="3200" dirty="0"/>
          </a:p>
        </p:txBody>
      </p:sp>
      <p:sp>
        <p:nvSpPr>
          <p:cNvPr id="3" name="Content Placeholder 2"/>
          <p:cNvSpPr>
            <a:spLocks noGrp="1"/>
          </p:cNvSpPr>
          <p:nvPr>
            <p:ph idx="1"/>
          </p:nvPr>
        </p:nvSpPr>
        <p:spPr/>
        <p:txBody>
          <a:bodyPr/>
          <a:lstStyle/>
          <a:p>
            <a:r>
              <a:rPr lang="vi-VN" dirty="0"/>
              <a:t>Nghiên cứu tổ chức</a:t>
            </a:r>
          </a:p>
          <a:p>
            <a:pPr lvl="1"/>
            <a:r>
              <a:rPr lang="vi-VN" dirty="0"/>
              <a:t>Để hiểu rõ về công ty muốn xin việc</a:t>
            </a:r>
          </a:p>
          <a:p>
            <a:pPr lvl="1"/>
            <a:r>
              <a:rPr lang="vi-VN" dirty="0"/>
              <a:t>Tìm hiểu qua phương tiện truyền thông xã hội</a:t>
            </a:r>
          </a:p>
          <a:p>
            <a:pPr lvl="1"/>
            <a:r>
              <a:rPr lang="vi-VN" dirty="0" err="1"/>
              <a:t>T</a:t>
            </a:r>
            <a:r>
              <a:rPr lang="en-US" dirty="0" err="1"/>
              <a:t>ìm</a:t>
            </a:r>
            <a:r>
              <a:rPr lang="en-US" dirty="0"/>
              <a:t> </a:t>
            </a:r>
            <a:r>
              <a:rPr lang="en-US" dirty="0" err="1"/>
              <a:t>tòi</a:t>
            </a:r>
            <a:r>
              <a:rPr lang="en-US" dirty="0"/>
              <a:t> </a:t>
            </a:r>
            <a:r>
              <a:rPr lang="en-US" dirty="0" err="1"/>
              <a:t>những</a:t>
            </a:r>
            <a:r>
              <a:rPr lang="en-US" dirty="0"/>
              <a:t> </a:t>
            </a:r>
            <a:r>
              <a:rPr lang="en-US" dirty="0" err="1"/>
              <a:t>đánh</a:t>
            </a:r>
            <a:r>
              <a:rPr lang="en-US" dirty="0"/>
              <a:t> </a:t>
            </a:r>
            <a:r>
              <a:rPr lang="en-US" dirty="0" err="1"/>
              <a:t>giá</a:t>
            </a:r>
            <a:r>
              <a:rPr lang="en-US" dirty="0"/>
              <a:t> </a:t>
            </a:r>
            <a:r>
              <a:rPr lang="en-US" dirty="0" err="1"/>
              <a:t>phân</a:t>
            </a:r>
            <a:r>
              <a:rPr lang="en-US" dirty="0"/>
              <a:t> </a:t>
            </a:r>
            <a:r>
              <a:rPr lang="en-US" dirty="0" err="1"/>
              <a:t>tích</a:t>
            </a:r>
            <a:r>
              <a:rPr lang="en-US" dirty="0"/>
              <a:t>, </a:t>
            </a:r>
            <a:r>
              <a:rPr lang="en-US" dirty="0" err="1"/>
              <a:t>quan</a:t>
            </a:r>
            <a:r>
              <a:rPr lang="en-US" dirty="0"/>
              <a:t> </a:t>
            </a:r>
            <a:r>
              <a:rPr lang="en-US" dirty="0" err="1"/>
              <a:t>điểm</a:t>
            </a:r>
            <a:r>
              <a:rPr lang="en-US" dirty="0"/>
              <a:t> </a:t>
            </a:r>
            <a:r>
              <a:rPr lang="en-US" dirty="0" err="1"/>
              <a:t>và</a:t>
            </a:r>
            <a:r>
              <a:rPr lang="en-US" dirty="0"/>
              <a:t> </a:t>
            </a:r>
            <a:r>
              <a:rPr lang="en-US" dirty="0" err="1"/>
              <a:t>những</a:t>
            </a:r>
            <a:r>
              <a:rPr lang="en-US" dirty="0"/>
              <a:t> </a:t>
            </a:r>
            <a:r>
              <a:rPr lang="en-US" dirty="0" err="1"/>
              <a:t>phân</a:t>
            </a:r>
            <a:r>
              <a:rPr lang="en-US" dirty="0"/>
              <a:t> </a:t>
            </a:r>
            <a:r>
              <a:rPr lang="en-US" dirty="0" err="1"/>
              <a:t>tích</a:t>
            </a:r>
            <a:r>
              <a:rPr lang="en-US" dirty="0"/>
              <a:t> </a:t>
            </a:r>
            <a:r>
              <a:rPr lang="en-US" dirty="0" err="1"/>
              <a:t>của</a:t>
            </a:r>
            <a:r>
              <a:rPr lang="en-US" dirty="0"/>
              <a:t> </a:t>
            </a:r>
            <a:r>
              <a:rPr lang="en-US" dirty="0" err="1"/>
              <a:t>khách</a:t>
            </a:r>
            <a:r>
              <a:rPr lang="en-US" dirty="0"/>
              <a:t> </a:t>
            </a:r>
            <a:r>
              <a:rPr lang="en-US" dirty="0" err="1"/>
              <a:t>hàng</a:t>
            </a:r>
            <a:endParaRPr lang="en-US" dirty="0"/>
          </a:p>
        </p:txBody>
      </p:sp>
    </p:spTree>
    <p:extLst>
      <p:ext uri="{BB962C8B-B14F-4D97-AF65-F5344CB8AC3E}">
        <p14:creationId xmlns:p14="http://schemas.microsoft.com/office/powerpoint/2010/main" val="11185267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8.4  </a:t>
            </a:r>
            <a:r>
              <a:rPr lang="en-US" sz="3200" dirty="0" err="1"/>
              <a:t>Chuẩn</a:t>
            </a:r>
            <a:r>
              <a:rPr lang="en-US" sz="3200" dirty="0"/>
              <a:t> </a:t>
            </a:r>
            <a:r>
              <a:rPr lang="en-US" sz="3200" dirty="0" err="1"/>
              <a:t>bị</a:t>
            </a:r>
            <a:r>
              <a:rPr lang="en-US" sz="3200" dirty="0"/>
              <a:t> </a:t>
            </a:r>
            <a:r>
              <a:rPr lang="en-US" sz="3200" dirty="0" err="1"/>
              <a:t>cho</a:t>
            </a:r>
            <a:r>
              <a:rPr lang="en-US" sz="3200" dirty="0"/>
              <a:t> </a:t>
            </a:r>
            <a:r>
              <a:rPr lang="en-US" sz="3200" dirty="0" err="1"/>
              <a:t>phỏng</a:t>
            </a:r>
            <a:r>
              <a:rPr lang="en-US" sz="3200" dirty="0"/>
              <a:t> </a:t>
            </a:r>
            <a:r>
              <a:rPr lang="en-US" sz="3200" dirty="0" err="1"/>
              <a:t>vấn</a:t>
            </a:r>
            <a:r>
              <a:rPr lang="en-US" sz="3200" dirty="0"/>
              <a:t> </a:t>
            </a:r>
            <a:r>
              <a:rPr lang="en-US" sz="3200" dirty="0" err="1"/>
              <a:t>việc</a:t>
            </a:r>
            <a:r>
              <a:rPr lang="en-US" sz="3200" dirty="0"/>
              <a:t> </a:t>
            </a:r>
            <a:r>
              <a:rPr lang="en-US" sz="3200" dirty="0" err="1"/>
              <a:t>làm</a:t>
            </a:r>
            <a:endParaRPr lang="en-US" sz="3200" dirty="0"/>
          </a:p>
        </p:txBody>
      </p:sp>
      <p:grpSp>
        <p:nvGrpSpPr>
          <p:cNvPr id="8" name="Group 7"/>
          <p:cNvGrpSpPr/>
          <p:nvPr/>
        </p:nvGrpSpPr>
        <p:grpSpPr>
          <a:xfrm>
            <a:off x="435426" y="1687280"/>
            <a:ext cx="8432800" cy="4064000"/>
            <a:chOff x="435426" y="1687280"/>
            <a:chExt cx="8432800" cy="4064000"/>
          </a:xfrm>
        </p:grpSpPr>
        <p:graphicFrame>
          <p:nvGraphicFramePr>
            <p:cNvPr id="5" name="Diagram 4"/>
            <p:cNvGraphicFramePr/>
            <p:nvPr>
              <p:extLst>
                <p:ext uri="{D42A27DB-BD31-4B8C-83A1-F6EECF244321}">
                  <p14:modId xmlns:p14="http://schemas.microsoft.com/office/powerpoint/2010/main" val="1600933971"/>
                </p:ext>
              </p:extLst>
            </p:nvPr>
          </p:nvGraphicFramePr>
          <p:xfrm>
            <a:off x="435426" y="1687280"/>
            <a:ext cx="8432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p:cNvSpPr/>
            <p:nvPr/>
          </p:nvSpPr>
          <p:spPr>
            <a:xfrm>
              <a:off x="478971" y="2757714"/>
              <a:ext cx="217714" cy="217715"/>
            </a:xfrm>
            <a:prstGeom prst="rect">
              <a:avLst/>
            </a:prstGeom>
            <a:solidFill>
              <a:srgbClr val="EFF9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677885" y="2786742"/>
              <a:ext cx="217714" cy="217715"/>
            </a:xfrm>
            <a:prstGeom prst="rect">
              <a:avLst/>
            </a:prstGeom>
            <a:solidFill>
              <a:srgbClr val="EFF9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855028" y="2801256"/>
              <a:ext cx="217714" cy="217715"/>
            </a:xfrm>
            <a:prstGeom prst="rect">
              <a:avLst/>
            </a:prstGeom>
            <a:solidFill>
              <a:srgbClr val="EFF9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7017656" y="2757713"/>
              <a:ext cx="217714" cy="217715"/>
            </a:xfrm>
            <a:prstGeom prst="rect">
              <a:avLst/>
            </a:prstGeom>
            <a:solidFill>
              <a:srgbClr val="EFF9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Rectangle 2"/>
          <p:cNvSpPr/>
          <p:nvPr/>
        </p:nvSpPr>
        <p:spPr>
          <a:xfrm>
            <a:off x="1902542" y="1317948"/>
            <a:ext cx="5751871" cy="461665"/>
          </a:xfrm>
          <a:prstGeom prst="rect">
            <a:avLst/>
          </a:prstGeom>
        </p:spPr>
        <p:txBody>
          <a:bodyPr wrap="square">
            <a:spAutoFit/>
          </a:bodyPr>
          <a:lstStyle/>
          <a:p>
            <a:pPr algn="ctr"/>
            <a:r>
              <a:rPr lang="en-US" sz="2400" b="1" dirty="0" err="1">
                <a:latin typeface="Times New Roman" charset="0"/>
                <a:ea typeface="Calibri" charset="0"/>
                <a:cs typeface="Calibri" charset="0"/>
              </a:rPr>
              <a:t>Luyện</a:t>
            </a:r>
            <a:r>
              <a:rPr lang="en-US" sz="2400" b="1" dirty="0">
                <a:latin typeface="Times New Roman" charset="0"/>
                <a:ea typeface="Calibri" charset="0"/>
                <a:cs typeface="Calibri" charset="0"/>
              </a:rPr>
              <a:t> </a:t>
            </a:r>
            <a:r>
              <a:rPr lang="en-US" sz="2400" b="1" dirty="0" err="1">
                <a:latin typeface="Times New Roman" charset="0"/>
                <a:ea typeface="Calibri" charset="0"/>
                <a:cs typeface="Calibri" charset="0"/>
              </a:rPr>
              <a:t>tập</a:t>
            </a:r>
            <a:r>
              <a:rPr lang="en-US" sz="2400" b="1" dirty="0">
                <a:latin typeface="Times New Roman" charset="0"/>
                <a:ea typeface="Calibri" charset="0"/>
                <a:cs typeface="Calibri" charset="0"/>
              </a:rPr>
              <a:t> </a:t>
            </a:r>
            <a:r>
              <a:rPr lang="en-US" sz="2400" b="1" dirty="0" err="1">
                <a:latin typeface="Times New Roman" charset="0"/>
                <a:ea typeface="Calibri" charset="0"/>
                <a:cs typeface="Calibri" charset="0"/>
              </a:rPr>
              <a:t>những</a:t>
            </a:r>
            <a:r>
              <a:rPr lang="en-US" sz="2400" b="1" dirty="0">
                <a:latin typeface="Times New Roman" charset="0"/>
                <a:ea typeface="Calibri" charset="0"/>
                <a:cs typeface="Calibri" charset="0"/>
              </a:rPr>
              <a:t> </a:t>
            </a:r>
            <a:r>
              <a:rPr lang="en-US" sz="2400" b="1" dirty="0" err="1">
                <a:latin typeface="Times New Roman" charset="0"/>
                <a:ea typeface="Calibri" charset="0"/>
                <a:cs typeface="Calibri" charset="0"/>
              </a:rPr>
              <a:t>câu</a:t>
            </a:r>
            <a:r>
              <a:rPr lang="en-US" sz="2400" b="1" dirty="0">
                <a:latin typeface="Times New Roman" charset="0"/>
                <a:ea typeface="Calibri" charset="0"/>
                <a:cs typeface="Calibri" charset="0"/>
              </a:rPr>
              <a:t> </a:t>
            </a:r>
            <a:r>
              <a:rPr lang="en-US" sz="2400" b="1" dirty="0" err="1">
                <a:latin typeface="Times New Roman" charset="0"/>
                <a:ea typeface="Calibri" charset="0"/>
                <a:cs typeface="Calibri" charset="0"/>
              </a:rPr>
              <a:t>hỏi</a:t>
            </a:r>
            <a:r>
              <a:rPr lang="en-US" sz="2400" b="1" dirty="0">
                <a:latin typeface="Times New Roman" charset="0"/>
                <a:ea typeface="Calibri" charset="0"/>
                <a:cs typeface="Calibri" charset="0"/>
              </a:rPr>
              <a:t> </a:t>
            </a:r>
            <a:r>
              <a:rPr lang="en-US" sz="2400" b="1" dirty="0" err="1">
                <a:latin typeface="Times New Roman" charset="0"/>
                <a:ea typeface="Calibri" charset="0"/>
                <a:cs typeface="Calibri" charset="0"/>
              </a:rPr>
              <a:t>phỏng</a:t>
            </a:r>
            <a:r>
              <a:rPr lang="en-US" sz="2400" b="1" dirty="0">
                <a:latin typeface="Times New Roman" charset="0"/>
                <a:ea typeface="Calibri" charset="0"/>
                <a:cs typeface="Calibri" charset="0"/>
              </a:rPr>
              <a:t> </a:t>
            </a:r>
            <a:r>
              <a:rPr lang="en-US" sz="2400" b="1" dirty="0" err="1">
                <a:latin typeface="Times New Roman" charset="0"/>
                <a:ea typeface="Calibri" charset="0"/>
                <a:cs typeface="Calibri" charset="0"/>
              </a:rPr>
              <a:t>vấn</a:t>
            </a:r>
            <a:r>
              <a:rPr lang="en-US" sz="2400" dirty="0"/>
              <a:t> </a:t>
            </a:r>
          </a:p>
        </p:txBody>
      </p:sp>
    </p:spTree>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Những phỏng vấn hành vi</a:t>
            </a:r>
            <a:endParaRPr lang="en-US" dirty="0"/>
          </a:p>
        </p:txBody>
      </p:sp>
      <p:graphicFrame>
        <p:nvGraphicFramePr>
          <p:cNvPr id="4" name="Diagram 3"/>
          <p:cNvGraphicFramePr/>
          <p:nvPr>
            <p:extLst>
              <p:ext uri="{D42A27DB-BD31-4B8C-83A1-F6EECF244321}">
                <p14:modId xmlns:p14="http://schemas.microsoft.com/office/powerpoint/2010/main" val="1642411751"/>
              </p:ext>
            </p:extLst>
          </p:nvPr>
        </p:nvGraphicFramePr>
        <p:xfrm>
          <a:off x="261257" y="1353458"/>
          <a:ext cx="8766628" cy="48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294490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Một</a:t>
            </a:r>
            <a:r>
              <a:rPr lang="en-US" dirty="0"/>
              <a:t> </a:t>
            </a:r>
            <a:r>
              <a:rPr lang="en-US" dirty="0" err="1"/>
              <a:t>số</a:t>
            </a:r>
            <a:r>
              <a:rPr lang="en-US" dirty="0"/>
              <a:t> </a:t>
            </a:r>
            <a:r>
              <a:rPr lang="en-US" dirty="0" err="1"/>
              <a:t>các</a:t>
            </a:r>
            <a:r>
              <a:rPr lang="en-US" dirty="0"/>
              <a:t> </a:t>
            </a:r>
            <a:r>
              <a:rPr lang="en-US" dirty="0" err="1"/>
              <a:t>câu</a:t>
            </a:r>
            <a:r>
              <a:rPr lang="en-US" dirty="0"/>
              <a:t> </a:t>
            </a:r>
            <a:r>
              <a:rPr lang="en-US" dirty="0" err="1"/>
              <a:t>hỏi</a:t>
            </a:r>
            <a:r>
              <a:rPr lang="en-US" dirty="0"/>
              <a:t> </a:t>
            </a:r>
            <a:r>
              <a:rPr lang="en-US" dirty="0" err="1"/>
              <a:t>thường</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trong</a:t>
            </a:r>
            <a:r>
              <a:rPr lang="en-US" dirty="0"/>
              <a:t> </a:t>
            </a:r>
            <a:r>
              <a:rPr lang="en-US" dirty="0" err="1"/>
              <a:t>phỏng</a:t>
            </a:r>
            <a:r>
              <a:rPr lang="en-US" dirty="0"/>
              <a:t> </a:t>
            </a:r>
            <a:r>
              <a:rPr lang="en-US" dirty="0" err="1"/>
              <a:t>vấn</a:t>
            </a:r>
            <a:r>
              <a:rPr lang="en-US" dirty="0"/>
              <a:t> </a:t>
            </a:r>
            <a:r>
              <a:rPr lang="en-US" dirty="0" err="1"/>
              <a:t>hành</a:t>
            </a:r>
            <a:r>
              <a:rPr lang="en-US" dirty="0"/>
              <a:t> vi:</a:t>
            </a:r>
          </a:p>
        </p:txBody>
      </p:sp>
      <p:sp>
        <p:nvSpPr>
          <p:cNvPr id="3" name="Content Placeholder 2"/>
          <p:cNvSpPr>
            <a:spLocks noGrp="1"/>
          </p:cNvSpPr>
          <p:nvPr>
            <p:ph idx="1"/>
          </p:nvPr>
        </p:nvSpPr>
        <p:spPr>
          <a:xfrm>
            <a:off x="-1" y="1253068"/>
            <a:ext cx="9144001" cy="5604932"/>
          </a:xfrm>
        </p:spPr>
        <p:txBody>
          <a:bodyPr>
            <a:noAutofit/>
          </a:bodyPr>
          <a:lstStyle/>
          <a:p>
            <a:r>
              <a:rPr lang="en-US" sz="2400" b="1" dirty="0" err="1">
                <a:latin typeface="Times New Roman" charset="0"/>
                <a:ea typeface="Times New Roman" charset="0"/>
                <a:cs typeface="Times New Roman" charset="0"/>
              </a:rPr>
              <a:t>Dịch</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vụ</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khách</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hàng</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Cách</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thức</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độc</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đáo</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nhất</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bạn</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từng</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sử</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dụng</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để</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làm</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hài</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lòng</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khách</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hàng</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Mức</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độ</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ấn</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tượng</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để</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lại</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trong</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lòng</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khách</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hàng</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đã</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đem</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đến</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hiệu</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quả</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như</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thế</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nào</a:t>
            </a:r>
            <a:r>
              <a:rPr lang="en-US" sz="2400" b="1" dirty="0">
                <a:latin typeface="Times New Roman" charset="0"/>
                <a:ea typeface="Times New Roman" charset="0"/>
                <a:cs typeface="Times New Roman" charset="0"/>
              </a:rPr>
              <a:t>?</a:t>
            </a:r>
          </a:p>
          <a:p>
            <a:r>
              <a:rPr lang="en-US" sz="2400" b="1" dirty="0" err="1">
                <a:latin typeface="Times New Roman" charset="0"/>
                <a:ea typeface="Times New Roman" charset="0"/>
                <a:cs typeface="Times New Roman" charset="0"/>
              </a:rPr>
              <a:t>Làm</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việc</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theo</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nhóm</a:t>
            </a:r>
            <a:r>
              <a:rPr lang="en-US" sz="2400" b="1" dirty="0">
                <a:latin typeface="Times New Roman" charset="0"/>
                <a:ea typeface="Times New Roman" charset="0"/>
                <a:cs typeface="Times New Roman" charset="0"/>
              </a:rPr>
              <a:t>: Cho </a:t>
            </a:r>
            <a:r>
              <a:rPr lang="en-US" sz="2400" b="1" dirty="0" err="1">
                <a:latin typeface="Times New Roman" charset="0"/>
                <a:ea typeface="Times New Roman" charset="0"/>
                <a:cs typeface="Times New Roman" charset="0"/>
              </a:rPr>
              <a:t>tôi</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một</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ví</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dụ</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về</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cách</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bạn</a:t>
            </a:r>
            <a:r>
              <a:rPr lang="en-US" sz="2400" b="1" dirty="0">
                <a:latin typeface="Times New Roman" charset="0"/>
                <a:ea typeface="Times New Roman" charset="0"/>
                <a:cs typeface="Times New Roman" charset="0"/>
              </a:rPr>
              <a:t> dung </a:t>
            </a:r>
            <a:r>
              <a:rPr lang="en-US" sz="2400" b="1" dirty="0" err="1">
                <a:latin typeface="Times New Roman" charset="0"/>
                <a:ea typeface="Times New Roman" charset="0"/>
                <a:cs typeface="Times New Roman" charset="0"/>
              </a:rPr>
              <a:t>hòa</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các</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mối</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quan</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hệ</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để</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xây</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dựng</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cầu</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nối</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với</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các</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đồng</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nghiệp</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và</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đem</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lại</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hiệu</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quả</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cao</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nhất</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cho</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công</a:t>
            </a:r>
            <a:r>
              <a:rPr lang="en-US" sz="2400" b="1" dirty="0">
                <a:latin typeface="Times New Roman" charset="0"/>
                <a:ea typeface="Times New Roman" charset="0"/>
                <a:cs typeface="Times New Roman" charset="0"/>
              </a:rPr>
              <a:t> ty?</a:t>
            </a:r>
          </a:p>
          <a:p>
            <a:r>
              <a:rPr lang="en-US" sz="2400" b="1" dirty="0" err="1">
                <a:latin typeface="Times New Roman" charset="0"/>
                <a:ea typeface="Times New Roman" charset="0"/>
                <a:cs typeface="Times New Roman" charset="0"/>
              </a:rPr>
              <a:t>Xung</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đột</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Trong</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tình</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huống</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một</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đồng</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nghiệp</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tỏ</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ra</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bất</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hợp</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tác</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bạn</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xử</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lý</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ra</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sao</a:t>
            </a:r>
            <a:r>
              <a:rPr lang="en-US" sz="2400" b="1" dirty="0">
                <a:latin typeface="Times New Roman" charset="0"/>
                <a:ea typeface="Times New Roman" charset="0"/>
                <a:cs typeface="Times New Roman" charset="0"/>
              </a:rPr>
              <a:t>?</a:t>
            </a:r>
          </a:p>
          <a:p>
            <a:r>
              <a:rPr lang="en-US" sz="2400" b="1" dirty="0" err="1">
                <a:latin typeface="Times New Roman" charset="0"/>
                <a:ea typeface="Times New Roman" charset="0"/>
                <a:cs typeface="Times New Roman" charset="0"/>
              </a:rPr>
              <a:t>Lãnh</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đạo</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Khi</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đảm</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nhận</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vai</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trò</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lãnh</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đạo</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những</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quyết</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định</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của</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bạn</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mang</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lại</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lợi</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ích</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như</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thế</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nào</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cho</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tổ</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chức</a:t>
            </a:r>
            <a:r>
              <a:rPr lang="en-US" sz="2400" b="1" dirty="0">
                <a:latin typeface="Times New Roman" charset="0"/>
                <a:ea typeface="Times New Roman" charset="0"/>
                <a:cs typeface="Times New Roman" charset="0"/>
              </a:rPr>
              <a:t>?    </a:t>
            </a:r>
          </a:p>
          <a:p>
            <a:r>
              <a:rPr lang="en-US" sz="2400" b="1" dirty="0" err="1">
                <a:latin typeface="Times New Roman" charset="0"/>
                <a:ea typeface="Times New Roman" charset="0"/>
                <a:cs typeface="Times New Roman" charset="0"/>
              </a:rPr>
              <a:t>Giải</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quyết</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vấn</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đề</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Gặp</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phải</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một</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tình</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huống</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bất</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ngờ</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vượt</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quá</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khả</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năng</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cách</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giải</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quyết</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của</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bạn</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như</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thế</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nào</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Hãy</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thuyết</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phục</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chúng</a:t>
            </a:r>
            <a:r>
              <a:rPr lang="en-US" sz="2400" b="1" dirty="0">
                <a:latin typeface="Times New Roman" charset="0"/>
                <a:ea typeface="Times New Roman" charset="0"/>
                <a:cs typeface="Times New Roman" charset="0"/>
              </a:rPr>
              <a:t> </a:t>
            </a:r>
            <a:r>
              <a:rPr lang="en-US" sz="2400" b="1" dirty="0" err="1">
                <a:latin typeface="Times New Roman" charset="0"/>
                <a:ea typeface="Times New Roman" charset="0"/>
                <a:cs typeface="Times New Roman" charset="0"/>
              </a:rPr>
              <a:t>tôi</a:t>
            </a:r>
            <a:r>
              <a:rPr lang="en-US" sz="2400" b="1" dirty="0">
                <a:latin typeface="Times New Roman" charset="0"/>
                <a:ea typeface="Times New Roman" charset="0"/>
                <a:cs typeface="Times New Roman" charset="0"/>
              </a:rPr>
              <a:t>!</a:t>
            </a:r>
          </a:p>
        </p:txBody>
      </p:sp>
    </p:spTree>
    <p:extLst>
      <p:ext uri="{BB962C8B-B14F-4D97-AF65-F5344CB8AC3E}">
        <p14:creationId xmlns:p14="http://schemas.microsoft.com/office/powerpoint/2010/main" val="1051858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rot="18858086">
            <a:off x="2918476" y="2312214"/>
            <a:ext cx="3200400" cy="32004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5" name="Diagram 4"/>
          <p:cNvGraphicFramePr/>
          <p:nvPr>
            <p:extLst>
              <p:ext uri="{D42A27DB-BD31-4B8C-83A1-F6EECF244321}">
                <p14:modId xmlns:p14="http://schemas.microsoft.com/office/powerpoint/2010/main" val="370370249"/>
              </p:ext>
            </p:extLst>
          </p:nvPr>
        </p:nvGraphicFramePr>
        <p:xfrm>
          <a:off x="1480457" y="1774372"/>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2"/>
          <p:cNvSpPr>
            <a:spLocks noGrp="1"/>
          </p:cNvSpPr>
          <p:nvPr>
            <p:ph type="title"/>
          </p:nvPr>
        </p:nvSpPr>
        <p:spPr>
          <a:xfrm>
            <a:off x="-1" y="252207"/>
            <a:ext cx="9143999" cy="1000860"/>
          </a:xfrm>
        </p:spPr>
        <p:txBody>
          <a:bodyPr/>
          <a:lstStyle/>
          <a:p>
            <a:r>
              <a:rPr lang="vi-VN" dirty="0"/>
              <a:t>Giao tiếp nơi làm việc</a:t>
            </a:r>
            <a:endParaRPr lang="en-US" dirty="0"/>
          </a:p>
        </p:txBody>
      </p:sp>
    </p:spTree>
    <p:extLst>
      <p:ext uri="{BB962C8B-B14F-4D97-AF65-F5344CB8AC3E}">
        <p14:creationId xmlns:p14="http://schemas.microsoft.com/office/powerpoint/2010/main" val="214725886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latin typeface="Times New Roman" charset="0"/>
                <a:ea typeface="Times New Roman" charset="0"/>
                <a:cs typeface="Times New Roman" charset="0"/>
              </a:rPr>
              <a:t>Trả lời câu hỏi phỏng vấn hành vi</a:t>
            </a:r>
            <a:br>
              <a:rPr lang="vi-VN" dirty="0">
                <a:latin typeface="Times New Roman" charset="0"/>
                <a:ea typeface="Times New Roman" charset="0"/>
                <a:cs typeface="Times New Roman" charset="0"/>
              </a:rPr>
            </a:br>
            <a:r>
              <a:rPr lang="en-US" dirty="0">
                <a:latin typeface="Times New Roman" charset="0"/>
                <a:ea typeface="Times New Roman" charset="0"/>
                <a:cs typeface="Times New Roman" charset="0"/>
              </a:rPr>
              <a:t> </a:t>
            </a:r>
            <a:r>
              <a:rPr lang="vi-VN" dirty="0">
                <a:latin typeface="Times New Roman" charset="0"/>
                <a:ea typeface="Times New Roman" charset="0"/>
                <a:cs typeface="Times New Roman" charset="0"/>
              </a:rPr>
              <a:t>Kỹ thuật </a:t>
            </a:r>
            <a:r>
              <a:rPr lang="en-US" dirty="0">
                <a:latin typeface="Times New Roman" charset="0"/>
                <a:ea typeface="Times New Roman" charset="0"/>
                <a:cs typeface="Times New Roman" charset="0"/>
              </a:rPr>
              <a:t>“STAR” </a:t>
            </a:r>
          </a:p>
        </p:txBody>
      </p:sp>
      <p:sp>
        <p:nvSpPr>
          <p:cNvPr id="3" name="Rounded Rectangle 2"/>
          <p:cNvSpPr/>
          <p:nvPr/>
        </p:nvSpPr>
        <p:spPr>
          <a:xfrm>
            <a:off x="252548" y="1543050"/>
            <a:ext cx="1652452" cy="108585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vi-VN" sz="2000" b="1">
                <a:solidFill>
                  <a:schemeClr val="tx1"/>
                </a:solidFill>
                <a:latin typeface="Times New Roman" charset="0"/>
                <a:ea typeface="Times New Roman" charset="0"/>
                <a:cs typeface="Times New Roman" charset="0"/>
              </a:rPr>
              <a:t>Tình huống (Situation)</a:t>
            </a:r>
            <a:endParaRPr lang="en-US" sz="2000" b="1" dirty="0">
              <a:solidFill>
                <a:schemeClr val="tx1"/>
              </a:solidFill>
              <a:latin typeface="Times New Roman" charset="0"/>
              <a:ea typeface="Times New Roman" charset="0"/>
              <a:cs typeface="Times New Roman" charset="0"/>
            </a:endParaRPr>
          </a:p>
        </p:txBody>
      </p:sp>
      <p:sp>
        <p:nvSpPr>
          <p:cNvPr id="7" name="Rounded Rectangle 6"/>
          <p:cNvSpPr/>
          <p:nvPr/>
        </p:nvSpPr>
        <p:spPr>
          <a:xfrm>
            <a:off x="2081348" y="1504950"/>
            <a:ext cx="6872152" cy="108585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err="1">
                <a:solidFill>
                  <a:schemeClr val="tx1"/>
                </a:solidFill>
                <a:latin typeface="Times New Roman" charset="0"/>
                <a:ea typeface="Times New Roman" charset="0"/>
                <a:cs typeface="Times New Roman" charset="0"/>
              </a:rPr>
              <a:t>câu</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trả</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lời</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nêu</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rõ</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thời</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gian</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nội</a:t>
            </a:r>
            <a:r>
              <a:rPr lang="en-US" sz="2000" b="1" dirty="0">
                <a:solidFill>
                  <a:schemeClr val="tx1"/>
                </a:solidFill>
                <a:latin typeface="Times New Roman" charset="0"/>
                <a:ea typeface="Times New Roman" charset="0"/>
                <a:cs typeface="Times New Roman" charset="0"/>
              </a:rPr>
              <a:t> dung </a:t>
            </a:r>
            <a:r>
              <a:rPr lang="en-US" sz="2000" b="1" dirty="0" err="1">
                <a:solidFill>
                  <a:schemeClr val="tx1"/>
                </a:solidFill>
                <a:latin typeface="Times New Roman" charset="0"/>
                <a:ea typeface="Times New Roman" charset="0"/>
                <a:cs typeface="Times New Roman" charset="0"/>
              </a:rPr>
              <a:t>tình</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huống</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chính</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xác</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để</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xây</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dựng</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một</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kịch</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bản</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hoàn</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hảo</a:t>
            </a:r>
            <a:r>
              <a:rPr lang="en-US" sz="2000" b="1" dirty="0">
                <a:solidFill>
                  <a:schemeClr val="tx1"/>
                </a:solidFill>
                <a:latin typeface="Times New Roman" charset="0"/>
                <a:ea typeface="Times New Roman" charset="0"/>
                <a:cs typeface="Times New Roman" charset="0"/>
              </a:rPr>
              <a:t>, qua </a:t>
            </a:r>
            <a:r>
              <a:rPr lang="en-US" sz="2000" b="1" dirty="0" err="1">
                <a:solidFill>
                  <a:schemeClr val="tx1"/>
                </a:solidFill>
                <a:latin typeface="Times New Roman" charset="0"/>
                <a:ea typeface="Times New Roman" charset="0"/>
                <a:cs typeface="Times New Roman" charset="0"/>
              </a:rPr>
              <a:t>đó</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thể</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hiện</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những</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thành</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tựu</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nổi</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bật</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bạn</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từng</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đạt</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được</a:t>
            </a:r>
            <a:endParaRPr lang="en-US" sz="2000" b="1" dirty="0">
              <a:solidFill>
                <a:schemeClr val="tx1"/>
              </a:solidFill>
              <a:latin typeface="Times New Roman" charset="0"/>
              <a:ea typeface="Times New Roman" charset="0"/>
              <a:cs typeface="Times New Roman" charset="0"/>
            </a:endParaRPr>
          </a:p>
        </p:txBody>
      </p:sp>
      <p:sp>
        <p:nvSpPr>
          <p:cNvPr id="8" name="Rounded Rectangle 7"/>
          <p:cNvSpPr/>
          <p:nvPr/>
        </p:nvSpPr>
        <p:spPr>
          <a:xfrm>
            <a:off x="252548" y="2865772"/>
            <a:ext cx="1652452" cy="108585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vi-VN" sz="2000" b="1" dirty="0">
                <a:solidFill>
                  <a:schemeClr val="tx1"/>
                </a:solidFill>
                <a:latin typeface="Times New Roman" charset="0"/>
                <a:ea typeface="Times New Roman" charset="0"/>
                <a:cs typeface="Times New Roman" charset="0"/>
              </a:rPr>
              <a:t>Nhiệm vụ (Task)</a:t>
            </a:r>
            <a:endParaRPr lang="en-US" sz="2000" b="1" dirty="0">
              <a:solidFill>
                <a:schemeClr val="tx1"/>
              </a:solidFill>
              <a:latin typeface="Times New Roman" charset="0"/>
              <a:ea typeface="Times New Roman" charset="0"/>
              <a:cs typeface="Times New Roman" charset="0"/>
            </a:endParaRPr>
          </a:p>
        </p:txBody>
      </p:sp>
      <p:sp>
        <p:nvSpPr>
          <p:cNvPr id="9" name="Rounded Rectangle 8"/>
          <p:cNvSpPr/>
          <p:nvPr/>
        </p:nvSpPr>
        <p:spPr>
          <a:xfrm>
            <a:off x="2081348" y="2827672"/>
            <a:ext cx="6872152" cy="108585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err="1">
                <a:solidFill>
                  <a:schemeClr val="tx1"/>
                </a:solidFill>
                <a:latin typeface="Times New Roman" charset="0"/>
                <a:ea typeface="Times New Roman" charset="0"/>
                <a:cs typeface="Times New Roman" charset="0"/>
              </a:rPr>
              <a:t>Mô</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tả</a:t>
            </a:r>
            <a:r>
              <a:rPr lang="en-US" sz="2000" b="1" dirty="0">
                <a:solidFill>
                  <a:schemeClr val="tx1"/>
                </a:solidFill>
                <a:latin typeface="Times New Roman" charset="0"/>
                <a:ea typeface="Times New Roman" charset="0"/>
                <a:cs typeface="Times New Roman" charset="0"/>
              </a:rPr>
              <a:t> chi </a:t>
            </a:r>
            <a:r>
              <a:rPr lang="en-US" sz="2000" b="1" dirty="0" err="1">
                <a:solidFill>
                  <a:schemeClr val="tx1"/>
                </a:solidFill>
                <a:latin typeface="Times New Roman" charset="0"/>
                <a:ea typeface="Times New Roman" charset="0"/>
                <a:cs typeface="Times New Roman" charset="0"/>
              </a:rPr>
              <a:t>tiết</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nhiệm</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vụ</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bạn</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cần</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hoàn</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thành</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Nhấn</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trọng</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tâm</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vào</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những</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nhiệm</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vụ</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mang</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tính</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quyết</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định</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ảnh</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hưởng</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quan</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trọng</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bạn</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đã</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từng</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được</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giao</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phó</a:t>
            </a:r>
            <a:endParaRPr lang="en-US" sz="2000" b="1" dirty="0">
              <a:solidFill>
                <a:schemeClr val="tx1"/>
              </a:solidFill>
              <a:latin typeface="Times New Roman" charset="0"/>
              <a:ea typeface="Times New Roman" charset="0"/>
              <a:cs typeface="Times New Roman" charset="0"/>
            </a:endParaRPr>
          </a:p>
        </p:txBody>
      </p:sp>
      <p:sp>
        <p:nvSpPr>
          <p:cNvPr id="10" name="Rounded Rectangle 9"/>
          <p:cNvSpPr/>
          <p:nvPr/>
        </p:nvSpPr>
        <p:spPr>
          <a:xfrm>
            <a:off x="252548" y="4207545"/>
            <a:ext cx="1652452" cy="108585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vi-VN" sz="2000" b="1" dirty="0">
                <a:solidFill>
                  <a:schemeClr val="tx1"/>
                </a:solidFill>
                <a:latin typeface="Times New Roman" charset="0"/>
                <a:ea typeface="Times New Roman" charset="0"/>
                <a:cs typeface="Times New Roman" charset="0"/>
              </a:rPr>
              <a:t>Hành động (Action)</a:t>
            </a:r>
            <a:endParaRPr lang="en-US" sz="2000" b="1" dirty="0">
              <a:solidFill>
                <a:schemeClr val="tx1"/>
              </a:solidFill>
              <a:latin typeface="Times New Roman" charset="0"/>
              <a:ea typeface="Times New Roman" charset="0"/>
              <a:cs typeface="Times New Roman" charset="0"/>
            </a:endParaRPr>
          </a:p>
        </p:txBody>
      </p:sp>
      <p:sp>
        <p:nvSpPr>
          <p:cNvPr id="11" name="Rounded Rectangle 10"/>
          <p:cNvSpPr/>
          <p:nvPr/>
        </p:nvSpPr>
        <p:spPr>
          <a:xfrm>
            <a:off x="2081348" y="4169445"/>
            <a:ext cx="6872152" cy="108585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err="1">
                <a:solidFill>
                  <a:schemeClr val="tx1"/>
                </a:solidFill>
                <a:latin typeface="Times New Roman" charset="0"/>
                <a:ea typeface="Times New Roman" charset="0"/>
                <a:cs typeface="Times New Roman" charset="0"/>
              </a:rPr>
              <a:t>Kế</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hoạch</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hành</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động</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cụ</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thể</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để</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đạt</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được</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thành</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quả</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cuối</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cùng</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Bạn</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có</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thể</a:t>
            </a:r>
            <a:r>
              <a:rPr lang="en-US" sz="2000" b="1" dirty="0">
                <a:solidFill>
                  <a:schemeClr val="tx1"/>
                </a:solidFill>
                <a:latin typeface="Times New Roman" charset="0"/>
                <a:ea typeface="Times New Roman" charset="0"/>
                <a:cs typeface="Times New Roman" charset="0"/>
              </a:rPr>
              <a:t> chia </a:t>
            </a:r>
            <a:r>
              <a:rPr lang="en-US" sz="2000" b="1" dirty="0" err="1">
                <a:solidFill>
                  <a:schemeClr val="tx1"/>
                </a:solidFill>
                <a:latin typeface="Times New Roman" charset="0"/>
                <a:ea typeface="Times New Roman" charset="0"/>
                <a:cs typeface="Times New Roman" charset="0"/>
              </a:rPr>
              <a:t>sẻ</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về</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cách</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thức</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đã</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sử</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dụng</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kỹ</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năng</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nổi</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bật</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của</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cá</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nhân</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giúp</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mang</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đến</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thành</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công</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cho</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công</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việc</a:t>
            </a:r>
            <a:r>
              <a:rPr lang="en-US" sz="2000" b="1" dirty="0">
                <a:solidFill>
                  <a:schemeClr val="tx1"/>
                </a:solidFill>
                <a:latin typeface="Times New Roman" charset="0"/>
                <a:ea typeface="Times New Roman" charset="0"/>
                <a:cs typeface="Times New Roman" charset="0"/>
              </a:rPr>
              <a:t>.</a:t>
            </a:r>
          </a:p>
        </p:txBody>
      </p:sp>
      <p:sp>
        <p:nvSpPr>
          <p:cNvPr id="12" name="Rounded Rectangle 11"/>
          <p:cNvSpPr/>
          <p:nvPr/>
        </p:nvSpPr>
        <p:spPr>
          <a:xfrm>
            <a:off x="252548" y="5525357"/>
            <a:ext cx="1652452" cy="108585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vi-VN" sz="2000" b="1" dirty="0">
                <a:solidFill>
                  <a:schemeClr val="tx1"/>
                </a:solidFill>
                <a:latin typeface="Times New Roman" charset="0"/>
                <a:ea typeface="Times New Roman" charset="0"/>
                <a:cs typeface="Times New Roman" charset="0"/>
              </a:rPr>
              <a:t>Kết quả (Result)</a:t>
            </a:r>
            <a:endParaRPr lang="en-US" sz="2000" b="1" dirty="0">
              <a:solidFill>
                <a:schemeClr val="tx1"/>
              </a:solidFill>
              <a:latin typeface="Times New Roman" charset="0"/>
              <a:ea typeface="Times New Roman" charset="0"/>
              <a:cs typeface="Times New Roman" charset="0"/>
            </a:endParaRPr>
          </a:p>
        </p:txBody>
      </p:sp>
      <p:sp>
        <p:nvSpPr>
          <p:cNvPr id="13" name="Rounded Rectangle 12"/>
          <p:cNvSpPr/>
          <p:nvPr/>
        </p:nvSpPr>
        <p:spPr>
          <a:xfrm>
            <a:off x="2081348" y="5487257"/>
            <a:ext cx="6872152" cy="108585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err="1">
                <a:solidFill>
                  <a:schemeClr val="tx1"/>
                </a:solidFill>
                <a:latin typeface="Times New Roman" charset="0"/>
                <a:ea typeface="Times New Roman" charset="0"/>
                <a:cs typeface="Times New Roman" charset="0"/>
              </a:rPr>
              <a:t>Kết</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quả</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công</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việc</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cá</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nhân</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có</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ảnh</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hưởng</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thế</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nào</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tới</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hoạt</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động</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của</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phòng</a:t>
            </a:r>
            <a:r>
              <a:rPr lang="en-US" sz="2000" b="1" dirty="0">
                <a:solidFill>
                  <a:schemeClr val="tx1"/>
                </a:solidFill>
                <a:latin typeface="Times New Roman" charset="0"/>
                <a:ea typeface="Times New Roman" charset="0"/>
                <a:cs typeface="Times New Roman" charset="0"/>
              </a:rPr>
              <a:t> ban </a:t>
            </a:r>
            <a:r>
              <a:rPr lang="en-US" sz="2000" b="1" dirty="0" err="1">
                <a:solidFill>
                  <a:schemeClr val="tx1"/>
                </a:solidFill>
                <a:latin typeface="Times New Roman" charset="0"/>
                <a:ea typeface="Times New Roman" charset="0"/>
                <a:cs typeface="Times New Roman" charset="0"/>
              </a:rPr>
              <a:t>và</a:t>
            </a:r>
            <a:r>
              <a:rPr lang="en-US" sz="2000" b="1" dirty="0">
                <a:solidFill>
                  <a:schemeClr val="tx1"/>
                </a:solidFill>
                <a:latin typeface="Times New Roman" charset="0"/>
                <a:ea typeface="Times New Roman" charset="0"/>
                <a:cs typeface="Times New Roman" charset="0"/>
              </a:rPr>
              <a:t> </a:t>
            </a:r>
            <a:r>
              <a:rPr lang="en-US" sz="2000" b="1" dirty="0" err="1">
                <a:solidFill>
                  <a:schemeClr val="tx1"/>
                </a:solidFill>
                <a:latin typeface="Times New Roman" charset="0"/>
                <a:ea typeface="Times New Roman" charset="0"/>
                <a:cs typeface="Times New Roman" charset="0"/>
              </a:rPr>
              <a:t>công</a:t>
            </a:r>
            <a:r>
              <a:rPr lang="en-US" sz="2000" b="1" dirty="0">
                <a:solidFill>
                  <a:schemeClr val="tx1"/>
                </a:solidFill>
                <a:latin typeface="Times New Roman" charset="0"/>
                <a:ea typeface="Times New Roman" charset="0"/>
                <a:cs typeface="Times New Roman" charset="0"/>
              </a:rPr>
              <a:t> ty</a:t>
            </a:r>
          </a:p>
        </p:txBody>
      </p:sp>
    </p:spTree>
    <p:extLst>
      <p:ext uri="{BB962C8B-B14F-4D97-AF65-F5344CB8AC3E}">
        <p14:creationId xmlns:p14="http://schemas.microsoft.com/office/powerpoint/2010/main" val="182896228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Phỏng vấn bằng video hay qua điện thoại</a:t>
            </a:r>
            <a:endParaRPr lang="en-US" dirty="0"/>
          </a:p>
        </p:txBody>
      </p:sp>
      <p:graphicFrame>
        <p:nvGraphicFramePr>
          <p:cNvPr id="6" name="Diagram 5"/>
          <p:cNvGraphicFramePr/>
          <p:nvPr>
            <p:extLst>
              <p:ext uri="{D42A27DB-BD31-4B8C-83A1-F6EECF244321}">
                <p14:modId xmlns:p14="http://schemas.microsoft.com/office/powerpoint/2010/main" val="776473978"/>
              </p:ext>
            </p:extLst>
          </p:nvPr>
        </p:nvGraphicFramePr>
        <p:xfrm>
          <a:off x="261259" y="1829565"/>
          <a:ext cx="5529942" cy="49104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p:cNvPicPr>
            <a:picLocks noChangeAspect="1" noChangeArrowheads="1"/>
          </p:cNvPicPr>
          <p:nvPr/>
        </p:nvPicPr>
        <p:blipFill rotWithShape="1">
          <a:blip r:embed="rId8">
            <a:extLst>
              <a:ext uri="{28A0092B-C50C-407E-A947-70E740481C1C}">
                <a14:useLocalDpi xmlns:a14="http://schemas.microsoft.com/office/drawing/2010/main" val="0"/>
              </a:ext>
            </a:extLst>
          </a:blip>
          <a:srcRect b="2678"/>
          <a:stretch/>
        </p:blipFill>
        <p:spPr bwMode="auto">
          <a:xfrm>
            <a:off x="5856075" y="2191655"/>
            <a:ext cx="3092918" cy="3364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6879196" y="5555849"/>
            <a:ext cx="2069797" cy="215444"/>
          </a:xfrm>
          <a:prstGeom prst="rect">
            <a:avLst/>
          </a:prstGeom>
        </p:spPr>
        <p:txBody>
          <a:bodyPr wrap="none">
            <a:spAutoFit/>
          </a:bodyPr>
          <a:lstStyle/>
          <a:p>
            <a:r>
              <a:rPr lang="en-US" sz="800" dirty="0">
                <a:solidFill>
                  <a:schemeClr val="bg1">
                    <a:lumMod val="65000"/>
                  </a:schemeClr>
                </a:solidFill>
              </a:rPr>
              <a:t>© BERNHARD LANGCUTURA/CORBISRF</a:t>
            </a:r>
          </a:p>
        </p:txBody>
      </p:sp>
    </p:spTree>
    <p:extLst>
      <p:ext uri="{BB962C8B-B14F-4D97-AF65-F5344CB8AC3E}">
        <p14:creationId xmlns:p14="http://schemas.microsoft.com/office/powerpoint/2010/main" val="311627157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Chuẩn</a:t>
            </a:r>
            <a:r>
              <a:rPr lang="en-US" b="1" dirty="0"/>
              <a:t> </a:t>
            </a:r>
            <a:r>
              <a:rPr lang="en-US" b="1" dirty="0" err="1"/>
              <a:t>bị</a:t>
            </a:r>
            <a:r>
              <a:rPr lang="en-US" b="1" dirty="0"/>
              <a:t> </a:t>
            </a:r>
            <a:r>
              <a:rPr lang="en-US" b="1" dirty="0" err="1"/>
              <a:t>những</a:t>
            </a:r>
            <a:r>
              <a:rPr lang="en-US" b="1" dirty="0"/>
              <a:t> </a:t>
            </a:r>
            <a:r>
              <a:rPr lang="en-US" b="1" dirty="0" err="1"/>
              <a:t>câu</a:t>
            </a:r>
            <a:r>
              <a:rPr lang="en-US" b="1" dirty="0"/>
              <a:t> </a:t>
            </a:r>
            <a:r>
              <a:rPr lang="en-US" b="1" dirty="0" err="1"/>
              <a:t>hỏi</a:t>
            </a:r>
            <a:r>
              <a:rPr lang="en-US" b="1" dirty="0"/>
              <a:t> </a:t>
            </a:r>
            <a:r>
              <a:rPr lang="en-US" b="1" dirty="0" err="1"/>
              <a:t>của</a:t>
            </a:r>
            <a:r>
              <a:rPr lang="en-US" b="1" dirty="0"/>
              <a:t> </a:t>
            </a:r>
            <a:r>
              <a:rPr lang="en-US" b="1" dirty="0" err="1"/>
              <a:t>chính</a:t>
            </a:r>
            <a:r>
              <a:rPr lang="en-US" b="1" dirty="0"/>
              <a:t> </a:t>
            </a:r>
            <a:r>
              <a:rPr lang="en-US" b="1" dirty="0" err="1"/>
              <a:t>bạn</a:t>
            </a:r>
            <a:endParaRPr lang="en-US" dirty="0"/>
          </a:p>
        </p:txBody>
      </p:sp>
      <p:sp>
        <p:nvSpPr>
          <p:cNvPr id="3" name="Text Placeholder 2"/>
          <p:cNvSpPr>
            <a:spLocks noGrp="1"/>
          </p:cNvSpPr>
          <p:nvPr>
            <p:ph type="body" sz="quarter" idx="4294967295"/>
          </p:nvPr>
        </p:nvSpPr>
        <p:spPr>
          <a:xfrm>
            <a:off x="347889" y="1795686"/>
            <a:ext cx="8607425" cy="4097338"/>
          </a:xfrm>
          <a:ln>
            <a:noFill/>
          </a:ln>
        </p:spPr>
        <p:style>
          <a:lnRef idx="2">
            <a:schemeClr val="dk1"/>
          </a:lnRef>
          <a:fillRef idx="1">
            <a:schemeClr val="lt1"/>
          </a:fillRef>
          <a:effectRef idx="0">
            <a:schemeClr val="dk1"/>
          </a:effectRef>
          <a:fontRef idx="minor">
            <a:schemeClr val="dk1"/>
          </a:fontRef>
        </p:style>
        <p:txBody>
          <a:bodyPr>
            <a:normAutofit fontScale="92500" lnSpcReduction="20000"/>
          </a:bodyPr>
          <a:lstStyle/>
          <a:p>
            <a:pPr lvl="0"/>
            <a:r>
              <a:rPr lang="en-US" sz="2400" dirty="0" err="1"/>
              <a:t>Ông</a:t>
            </a:r>
            <a:r>
              <a:rPr lang="en-US" sz="2400" dirty="0"/>
              <a:t>/</a:t>
            </a:r>
            <a:r>
              <a:rPr lang="en-US" sz="2400" dirty="0" err="1"/>
              <a:t>bà</a:t>
            </a:r>
            <a:r>
              <a:rPr lang="en-US" sz="2400" dirty="0"/>
              <a:t> </a:t>
            </a:r>
            <a:r>
              <a:rPr lang="en-US" sz="2400" dirty="0" err="1"/>
              <a:t>có</a:t>
            </a:r>
            <a:r>
              <a:rPr lang="en-US" sz="2400" dirty="0"/>
              <a:t> </a:t>
            </a:r>
            <a:r>
              <a:rPr lang="en-US" sz="2400" dirty="0" err="1"/>
              <a:t>thể</a:t>
            </a:r>
            <a:r>
              <a:rPr lang="en-US" sz="2400" dirty="0"/>
              <a:t> </a:t>
            </a:r>
            <a:r>
              <a:rPr lang="en-US" sz="2400" dirty="0" err="1"/>
              <a:t>mô</a:t>
            </a:r>
            <a:r>
              <a:rPr lang="en-US" sz="2400" dirty="0"/>
              <a:t> </a:t>
            </a:r>
            <a:r>
              <a:rPr lang="en-US" sz="2400" dirty="0" err="1"/>
              <a:t>tả</a:t>
            </a:r>
            <a:r>
              <a:rPr lang="en-US" sz="2400" dirty="0"/>
              <a:t> </a:t>
            </a:r>
            <a:r>
              <a:rPr lang="en-US" sz="2400" dirty="0" err="1"/>
              <a:t>một</a:t>
            </a:r>
            <a:r>
              <a:rPr lang="en-US" sz="2400" dirty="0"/>
              <a:t> </a:t>
            </a:r>
            <a:r>
              <a:rPr lang="en-US" sz="2400" dirty="0" err="1"/>
              <a:t>ngày</a:t>
            </a:r>
            <a:r>
              <a:rPr lang="en-US" sz="2400" dirty="0"/>
              <a:t> </a:t>
            </a:r>
            <a:r>
              <a:rPr lang="en-US" sz="2400" dirty="0" err="1"/>
              <a:t>làm</a:t>
            </a:r>
            <a:r>
              <a:rPr lang="en-US" sz="2400" dirty="0"/>
              <a:t> </a:t>
            </a:r>
            <a:r>
              <a:rPr lang="en-US" sz="2400" dirty="0" err="1"/>
              <a:t>việc</a:t>
            </a:r>
            <a:r>
              <a:rPr lang="en-US" sz="2400" dirty="0"/>
              <a:t> </a:t>
            </a:r>
            <a:r>
              <a:rPr lang="en-US" sz="2400" dirty="0" err="1"/>
              <a:t>điển</a:t>
            </a:r>
            <a:r>
              <a:rPr lang="en-US" sz="2400" dirty="0"/>
              <a:t> </a:t>
            </a:r>
            <a:r>
              <a:rPr lang="en-US" sz="2400" dirty="0" err="1"/>
              <a:t>hình</a:t>
            </a:r>
            <a:r>
              <a:rPr lang="en-US" sz="2400" dirty="0"/>
              <a:t> </a:t>
            </a:r>
            <a:r>
              <a:rPr lang="en-US" sz="2400" dirty="0" err="1"/>
              <a:t>ở</a:t>
            </a:r>
            <a:r>
              <a:rPr lang="en-US" sz="2400" dirty="0"/>
              <a:t> </a:t>
            </a:r>
            <a:r>
              <a:rPr lang="en-US" sz="2400" dirty="0" err="1"/>
              <a:t>vị</a:t>
            </a:r>
            <a:r>
              <a:rPr lang="en-US" sz="2400" dirty="0"/>
              <a:t> </a:t>
            </a:r>
            <a:r>
              <a:rPr lang="en-US" sz="2400" dirty="0" err="1"/>
              <a:t>trí</a:t>
            </a:r>
            <a:r>
              <a:rPr lang="en-US" sz="2400" dirty="0"/>
              <a:t> </a:t>
            </a:r>
            <a:r>
              <a:rPr lang="en-US" sz="2400" dirty="0" err="1"/>
              <a:t>công</a:t>
            </a:r>
            <a:r>
              <a:rPr lang="en-US" sz="2400" dirty="0"/>
              <a:t> </a:t>
            </a:r>
            <a:r>
              <a:rPr lang="en-US" sz="2400" dirty="0" err="1"/>
              <a:t>việc</a:t>
            </a:r>
            <a:r>
              <a:rPr lang="en-US" sz="2400" dirty="0"/>
              <a:t> </a:t>
            </a:r>
            <a:r>
              <a:rPr lang="en-US" sz="2400" dirty="0" err="1"/>
              <a:t>đó</a:t>
            </a:r>
            <a:r>
              <a:rPr lang="en-US" sz="2400" dirty="0"/>
              <a:t>?</a:t>
            </a:r>
          </a:p>
          <a:p>
            <a:pPr lvl="0"/>
            <a:r>
              <a:rPr lang="en-US" sz="2400" dirty="0" err="1"/>
              <a:t>Vị</a:t>
            </a:r>
            <a:r>
              <a:rPr lang="en-US" sz="2400" dirty="0"/>
              <a:t> </a:t>
            </a:r>
            <a:r>
              <a:rPr lang="en-US" sz="2400" dirty="0" err="1"/>
              <a:t>trí</a:t>
            </a:r>
            <a:r>
              <a:rPr lang="en-US" sz="2400" dirty="0"/>
              <a:t> </a:t>
            </a:r>
            <a:r>
              <a:rPr lang="en-US" sz="2400" dirty="0" err="1"/>
              <a:t>này</a:t>
            </a:r>
            <a:r>
              <a:rPr lang="en-US" sz="2400" dirty="0"/>
              <a:t> </a:t>
            </a:r>
            <a:r>
              <a:rPr lang="en-US" sz="2400" dirty="0" err="1"/>
              <a:t>có</a:t>
            </a:r>
            <a:r>
              <a:rPr lang="en-US" sz="2400" dirty="0"/>
              <a:t> </a:t>
            </a:r>
            <a:r>
              <a:rPr lang="en-US" sz="2400" dirty="0" err="1"/>
              <a:t>những</a:t>
            </a:r>
            <a:r>
              <a:rPr lang="en-US" sz="2400" dirty="0"/>
              <a:t> </a:t>
            </a:r>
            <a:r>
              <a:rPr lang="en-US" sz="2400" dirty="0" err="1"/>
              <a:t>cơ</a:t>
            </a:r>
            <a:r>
              <a:rPr lang="en-US" sz="2400" dirty="0"/>
              <a:t> </a:t>
            </a:r>
            <a:r>
              <a:rPr lang="en-US" sz="2400" dirty="0" err="1"/>
              <a:t>hội</a:t>
            </a:r>
            <a:r>
              <a:rPr lang="en-US" sz="2400" dirty="0"/>
              <a:t> </a:t>
            </a:r>
            <a:r>
              <a:rPr lang="en-US" sz="2400" dirty="0" err="1"/>
              <a:t>về</a:t>
            </a:r>
            <a:r>
              <a:rPr lang="en-US" sz="2400" dirty="0"/>
              <a:t> </a:t>
            </a:r>
            <a:r>
              <a:rPr lang="en-US" sz="2400" dirty="0" err="1"/>
              <a:t>đào</a:t>
            </a:r>
            <a:r>
              <a:rPr lang="en-US" sz="2400" dirty="0"/>
              <a:t> </a:t>
            </a:r>
            <a:r>
              <a:rPr lang="en-US" sz="2400" dirty="0" err="1"/>
              <a:t>tạo</a:t>
            </a:r>
            <a:r>
              <a:rPr lang="en-US" sz="2400" dirty="0"/>
              <a:t> </a:t>
            </a:r>
            <a:r>
              <a:rPr lang="en-US" sz="2400" dirty="0" err="1"/>
              <a:t>và</a:t>
            </a:r>
            <a:r>
              <a:rPr lang="en-US" sz="2400" dirty="0"/>
              <a:t> </a:t>
            </a:r>
            <a:r>
              <a:rPr lang="en-US" sz="2400" dirty="0" err="1"/>
              <a:t>thăng</a:t>
            </a:r>
            <a:r>
              <a:rPr lang="en-US" sz="2400" dirty="0"/>
              <a:t> </a:t>
            </a:r>
            <a:r>
              <a:rPr lang="en-US" sz="2400" dirty="0" err="1"/>
              <a:t>tiến</a:t>
            </a:r>
            <a:r>
              <a:rPr lang="en-US" sz="2400" dirty="0"/>
              <a:t> </a:t>
            </a:r>
            <a:r>
              <a:rPr lang="en-US" sz="2400" dirty="0" err="1"/>
              <a:t>nào</a:t>
            </a:r>
            <a:r>
              <a:rPr lang="en-US" sz="2400" dirty="0"/>
              <a:t>?</a:t>
            </a:r>
          </a:p>
          <a:p>
            <a:pPr lvl="0"/>
            <a:r>
              <a:rPr lang="en-US" sz="2400" dirty="0" err="1"/>
              <a:t>Mong</a:t>
            </a:r>
            <a:r>
              <a:rPr lang="en-US" sz="2400" dirty="0"/>
              <a:t> </a:t>
            </a:r>
            <a:r>
              <a:rPr lang="en-US" sz="2400" dirty="0" err="1"/>
              <a:t>đợi</a:t>
            </a:r>
            <a:r>
              <a:rPr lang="en-US" sz="2400" dirty="0"/>
              <a:t> </a:t>
            </a:r>
            <a:r>
              <a:rPr lang="en-US" sz="2400" dirty="0" err="1"/>
              <a:t>của</a:t>
            </a:r>
            <a:r>
              <a:rPr lang="en-US" sz="2400" dirty="0"/>
              <a:t> </a:t>
            </a:r>
            <a:r>
              <a:rPr lang="en-US" sz="2400" dirty="0" err="1"/>
              <a:t>ông</a:t>
            </a:r>
            <a:r>
              <a:rPr lang="en-US" sz="2400" dirty="0"/>
              <a:t>/</a:t>
            </a:r>
            <a:r>
              <a:rPr lang="en-US" sz="2400" dirty="0" err="1"/>
              <a:t>bà</a:t>
            </a:r>
            <a:r>
              <a:rPr lang="en-US" sz="2400" dirty="0"/>
              <a:t> </a:t>
            </a:r>
            <a:r>
              <a:rPr lang="en-US" sz="2400" dirty="0" err="1"/>
              <a:t>đối</a:t>
            </a:r>
            <a:r>
              <a:rPr lang="en-US" sz="2400" dirty="0"/>
              <a:t> </a:t>
            </a:r>
            <a:r>
              <a:rPr lang="en-US" sz="2400" dirty="0" err="1"/>
              <a:t>với</a:t>
            </a:r>
            <a:r>
              <a:rPr lang="en-US" sz="2400" dirty="0"/>
              <a:t> </a:t>
            </a:r>
            <a:r>
              <a:rPr lang="en-US" sz="2400" dirty="0" err="1"/>
              <a:t>các</a:t>
            </a:r>
            <a:r>
              <a:rPr lang="en-US" sz="2400" dirty="0"/>
              <a:t> </a:t>
            </a:r>
            <a:r>
              <a:rPr lang="en-US" sz="2400" dirty="0" err="1"/>
              <a:t>nhân</a:t>
            </a:r>
            <a:r>
              <a:rPr lang="en-US" sz="2400" dirty="0"/>
              <a:t> </a:t>
            </a:r>
            <a:r>
              <a:rPr lang="en-US" sz="2400" dirty="0" err="1"/>
              <a:t>viên</a:t>
            </a:r>
            <a:r>
              <a:rPr lang="en-US" sz="2400" dirty="0"/>
              <a:t> </a:t>
            </a:r>
            <a:r>
              <a:rPr lang="en-US" sz="2400" dirty="0" err="1"/>
              <a:t>mới</a:t>
            </a:r>
            <a:r>
              <a:rPr lang="en-US" sz="2400" dirty="0"/>
              <a:t> </a:t>
            </a:r>
            <a:r>
              <a:rPr lang="en-US" sz="2400" dirty="0" err="1"/>
              <a:t>là</a:t>
            </a:r>
            <a:r>
              <a:rPr lang="en-US" sz="2400" dirty="0"/>
              <a:t> </a:t>
            </a:r>
            <a:r>
              <a:rPr lang="en-US" sz="2400" dirty="0" err="1"/>
              <a:t>gì</a:t>
            </a:r>
            <a:r>
              <a:rPr lang="en-US" sz="2400" dirty="0"/>
              <a:t>?</a:t>
            </a:r>
          </a:p>
          <a:p>
            <a:pPr lvl="0"/>
            <a:r>
              <a:rPr lang="en-US" sz="2400" dirty="0" err="1"/>
              <a:t>Hiệu</a:t>
            </a:r>
            <a:r>
              <a:rPr lang="en-US" sz="2400" dirty="0"/>
              <a:t> </a:t>
            </a:r>
            <a:r>
              <a:rPr lang="en-US" sz="2400" dirty="0" err="1"/>
              <a:t>suất</a:t>
            </a:r>
            <a:r>
              <a:rPr lang="en-US" sz="2400" dirty="0"/>
              <a:t> </a:t>
            </a:r>
            <a:r>
              <a:rPr lang="en-US" sz="2400" dirty="0" err="1"/>
              <a:t>làm</a:t>
            </a:r>
            <a:r>
              <a:rPr lang="en-US" sz="2400" dirty="0"/>
              <a:t> </a:t>
            </a:r>
            <a:r>
              <a:rPr lang="en-US" sz="2400" dirty="0" err="1"/>
              <a:t>việc</a:t>
            </a:r>
            <a:r>
              <a:rPr lang="en-US" sz="2400" dirty="0"/>
              <a:t> </a:t>
            </a:r>
            <a:r>
              <a:rPr lang="en-US" sz="2400" dirty="0" err="1"/>
              <a:t>của</a:t>
            </a:r>
            <a:r>
              <a:rPr lang="en-US" sz="2400" dirty="0"/>
              <a:t> </a:t>
            </a:r>
            <a:r>
              <a:rPr lang="en-US" sz="2400" dirty="0" err="1"/>
              <a:t>tôi</a:t>
            </a:r>
            <a:r>
              <a:rPr lang="en-US" sz="2400" dirty="0"/>
              <a:t> </a:t>
            </a:r>
            <a:r>
              <a:rPr lang="en-US" sz="2400" dirty="0" err="1"/>
              <a:t>ở</a:t>
            </a:r>
            <a:r>
              <a:rPr lang="en-US" sz="2400" dirty="0"/>
              <a:t> </a:t>
            </a:r>
            <a:r>
              <a:rPr lang="en-US" sz="2400" dirty="0" err="1"/>
              <a:t>vị</a:t>
            </a:r>
            <a:r>
              <a:rPr lang="en-US" sz="2400" dirty="0"/>
              <a:t> </a:t>
            </a:r>
            <a:r>
              <a:rPr lang="en-US" sz="2400" dirty="0" err="1"/>
              <a:t>trí</a:t>
            </a:r>
            <a:r>
              <a:rPr lang="en-US" sz="2400" dirty="0"/>
              <a:t> </a:t>
            </a:r>
            <a:r>
              <a:rPr lang="en-US" sz="2400" dirty="0" err="1"/>
              <a:t>này</a:t>
            </a:r>
            <a:r>
              <a:rPr lang="en-US" sz="2400" dirty="0"/>
              <a:t> </a:t>
            </a:r>
            <a:r>
              <a:rPr lang="en-US" sz="2400" dirty="0" err="1"/>
              <a:t>được</a:t>
            </a:r>
            <a:r>
              <a:rPr lang="en-US" sz="2400" dirty="0"/>
              <a:t> </a:t>
            </a:r>
            <a:r>
              <a:rPr lang="en-US" sz="2400" dirty="0" err="1"/>
              <a:t>đo</a:t>
            </a:r>
            <a:r>
              <a:rPr lang="en-US" sz="2400" dirty="0"/>
              <a:t> </a:t>
            </a:r>
            <a:r>
              <a:rPr lang="en-US" sz="2400" dirty="0" err="1"/>
              <a:t>lường</a:t>
            </a:r>
            <a:r>
              <a:rPr lang="en-US" sz="2400" dirty="0"/>
              <a:t> </a:t>
            </a:r>
            <a:r>
              <a:rPr lang="en-US" sz="2400" dirty="0" err="1"/>
              <a:t>như</a:t>
            </a:r>
            <a:r>
              <a:rPr lang="en-US" sz="2400" dirty="0"/>
              <a:t> </a:t>
            </a:r>
            <a:r>
              <a:rPr lang="en-US" sz="2400" dirty="0" err="1"/>
              <a:t>thế</a:t>
            </a:r>
            <a:r>
              <a:rPr lang="en-US" sz="2400" dirty="0"/>
              <a:t> </a:t>
            </a:r>
            <a:r>
              <a:rPr lang="en-US" sz="2400" dirty="0" err="1"/>
              <a:t>nào</a:t>
            </a:r>
            <a:r>
              <a:rPr lang="en-US" sz="2400" dirty="0"/>
              <a:t>?</a:t>
            </a:r>
          </a:p>
          <a:p>
            <a:pPr lvl="0"/>
            <a:r>
              <a:rPr lang="en-US" sz="2400" dirty="0" err="1"/>
              <a:t>Điều</a:t>
            </a:r>
            <a:r>
              <a:rPr lang="en-US" sz="2400" dirty="0"/>
              <a:t> </a:t>
            </a:r>
            <a:r>
              <a:rPr lang="en-US" sz="2400" dirty="0" err="1"/>
              <a:t>gì</a:t>
            </a:r>
            <a:r>
              <a:rPr lang="en-US" sz="2400" dirty="0"/>
              <a:t> </a:t>
            </a:r>
            <a:r>
              <a:rPr lang="en-US" sz="2400" dirty="0" err="1"/>
              <a:t>làm</a:t>
            </a:r>
            <a:r>
              <a:rPr lang="en-US" sz="2400" dirty="0"/>
              <a:t> </a:t>
            </a:r>
            <a:r>
              <a:rPr lang="en-US" sz="2400" dirty="0" err="1"/>
              <a:t>cho</a:t>
            </a:r>
            <a:r>
              <a:rPr lang="en-US" sz="2400" dirty="0"/>
              <a:t> </a:t>
            </a:r>
            <a:r>
              <a:rPr lang="en-US" sz="2400" dirty="0" err="1"/>
              <a:t>ai</a:t>
            </a:r>
            <a:r>
              <a:rPr lang="en-US" sz="2400" dirty="0"/>
              <a:t> </a:t>
            </a:r>
            <a:r>
              <a:rPr lang="en-US" sz="2400" dirty="0" err="1"/>
              <a:t>đó</a:t>
            </a:r>
            <a:r>
              <a:rPr lang="en-US" sz="2400" dirty="0"/>
              <a:t> </a:t>
            </a:r>
            <a:r>
              <a:rPr lang="en-US" sz="2400" dirty="0" err="1"/>
              <a:t>thành</a:t>
            </a:r>
            <a:r>
              <a:rPr lang="en-US" sz="2400" dirty="0"/>
              <a:t> </a:t>
            </a:r>
            <a:r>
              <a:rPr lang="en-US" sz="2400" dirty="0" err="1"/>
              <a:t>công</a:t>
            </a:r>
            <a:r>
              <a:rPr lang="en-US" sz="2400" dirty="0"/>
              <a:t> </a:t>
            </a:r>
            <a:r>
              <a:rPr lang="en-US" sz="2400" dirty="0" err="1"/>
              <a:t>ở</a:t>
            </a:r>
            <a:r>
              <a:rPr lang="en-US" sz="2400" dirty="0"/>
              <a:t> </a:t>
            </a:r>
            <a:r>
              <a:rPr lang="en-US" sz="2400" dirty="0" err="1"/>
              <a:t>vị</a:t>
            </a:r>
            <a:r>
              <a:rPr lang="en-US" sz="2400" dirty="0"/>
              <a:t> </a:t>
            </a:r>
            <a:r>
              <a:rPr lang="en-US" sz="2400" dirty="0" err="1"/>
              <a:t>trí</a:t>
            </a:r>
            <a:r>
              <a:rPr lang="en-US" sz="2400" dirty="0"/>
              <a:t> </a:t>
            </a:r>
            <a:r>
              <a:rPr lang="en-US" sz="2400" dirty="0" err="1"/>
              <a:t>này</a:t>
            </a:r>
            <a:r>
              <a:rPr lang="en-US" sz="2400" dirty="0"/>
              <a:t>?</a:t>
            </a:r>
          </a:p>
          <a:p>
            <a:pPr lvl="0"/>
            <a:r>
              <a:rPr lang="en-US" sz="2400" dirty="0" err="1"/>
              <a:t>Những</a:t>
            </a:r>
            <a:r>
              <a:rPr lang="en-US" sz="2400" dirty="0"/>
              <a:t> </a:t>
            </a:r>
            <a:r>
              <a:rPr lang="en-US" sz="2400" dirty="0" err="1"/>
              <a:t>kế</a:t>
            </a:r>
            <a:r>
              <a:rPr lang="en-US" sz="2400" dirty="0"/>
              <a:t> </a:t>
            </a:r>
            <a:r>
              <a:rPr lang="en-US" sz="2400" dirty="0" err="1"/>
              <a:t>hoạch</a:t>
            </a:r>
            <a:r>
              <a:rPr lang="en-US" sz="2400" dirty="0"/>
              <a:t> </a:t>
            </a:r>
            <a:r>
              <a:rPr lang="en-US" sz="2400" dirty="0" err="1"/>
              <a:t>trong</a:t>
            </a:r>
            <a:r>
              <a:rPr lang="en-US" sz="2400" dirty="0"/>
              <a:t> </a:t>
            </a:r>
            <a:r>
              <a:rPr lang="en-US" sz="2400" dirty="0" err="1"/>
              <a:t>tương</a:t>
            </a:r>
            <a:r>
              <a:rPr lang="en-US" sz="2400" dirty="0"/>
              <a:t> </a:t>
            </a:r>
            <a:r>
              <a:rPr lang="en-US" sz="2400" dirty="0" err="1"/>
              <a:t>lai</a:t>
            </a:r>
            <a:r>
              <a:rPr lang="en-US" sz="2400" dirty="0"/>
              <a:t> </a:t>
            </a:r>
            <a:r>
              <a:rPr lang="en-US" sz="2400" dirty="0" err="1"/>
              <a:t>của</a:t>
            </a:r>
            <a:r>
              <a:rPr lang="en-US" sz="2400" dirty="0"/>
              <a:t> </a:t>
            </a:r>
            <a:r>
              <a:rPr lang="en-US" sz="2400" dirty="0" err="1"/>
              <a:t>công</a:t>
            </a:r>
            <a:r>
              <a:rPr lang="en-US" sz="2400" dirty="0"/>
              <a:t> ty </a:t>
            </a:r>
            <a:r>
              <a:rPr lang="en-US" sz="2400" dirty="0" err="1"/>
              <a:t>là</a:t>
            </a:r>
            <a:r>
              <a:rPr lang="en-US" sz="2400" dirty="0"/>
              <a:t> </a:t>
            </a:r>
            <a:r>
              <a:rPr lang="en-US" sz="2400" dirty="0" err="1"/>
              <a:t>gì</a:t>
            </a:r>
            <a:r>
              <a:rPr lang="en-US" sz="2400" dirty="0"/>
              <a:t>?</a:t>
            </a:r>
          </a:p>
          <a:p>
            <a:pPr lvl="0"/>
            <a:r>
              <a:rPr lang="en-US" sz="2400" dirty="0" err="1"/>
              <a:t>Ông</a:t>
            </a:r>
            <a:r>
              <a:rPr lang="en-US" sz="2400" dirty="0"/>
              <a:t>/</a:t>
            </a:r>
            <a:r>
              <a:rPr lang="en-US" sz="2400" dirty="0" err="1"/>
              <a:t>bà</a:t>
            </a:r>
            <a:r>
              <a:rPr lang="en-US" sz="2400" dirty="0"/>
              <a:t> </a:t>
            </a:r>
            <a:r>
              <a:rPr lang="en-US" sz="2400" dirty="0" err="1"/>
              <a:t>thấy</a:t>
            </a:r>
            <a:r>
              <a:rPr lang="en-US" sz="2400" dirty="0"/>
              <a:t> </a:t>
            </a:r>
            <a:r>
              <a:rPr lang="en-US" sz="2400" dirty="0" err="1"/>
              <a:t>những</a:t>
            </a:r>
            <a:r>
              <a:rPr lang="en-US" sz="2400" dirty="0"/>
              <a:t> </a:t>
            </a:r>
            <a:r>
              <a:rPr lang="en-US" sz="2400" dirty="0" err="1"/>
              <a:t>cơ</a:t>
            </a:r>
            <a:r>
              <a:rPr lang="en-US" sz="2400" dirty="0"/>
              <a:t> </a:t>
            </a:r>
            <a:r>
              <a:rPr lang="en-US" sz="2400" dirty="0" err="1"/>
              <a:t>hội</a:t>
            </a:r>
            <a:r>
              <a:rPr lang="en-US" sz="2400" dirty="0"/>
              <a:t> </a:t>
            </a:r>
            <a:r>
              <a:rPr lang="en-US" sz="2400" dirty="0" err="1"/>
              <a:t>và</a:t>
            </a:r>
            <a:r>
              <a:rPr lang="en-US" sz="2400" dirty="0"/>
              <a:t> </a:t>
            </a:r>
            <a:r>
              <a:rPr lang="en-US" sz="2400" dirty="0" err="1"/>
              <a:t>đe</a:t>
            </a:r>
            <a:r>
              <a:rPr lang="en-US" sz="2400" dirty="0"/>
              <a:t> </a:t>
            </a:r>
            <a:r>
              <a:rPr lang="en-US" sz="2400" dirty="0" err="1"/>
              <a:t>dọa</a:t>
            </a:r>
            <a:r>
              <a:rPr lang="en-US" sz="2400" dirty="0"/>
              <a:t> </a:t>
            </a:r>
            <a:r>
              <a:rPr lang="en-US" sz="2400" dirty="0" err="1"/>
              <a:t>lớn</a:t>
            </a:r>
            <a:r>
              <a:rPr lang="en-US" sz="2400" dirty="0"/>
              <a:t> </a:t>
            </a:r>
            <a:r>
              <a:rPr lang="en-US" sz="2400" dirty="0" err="1"/>
              <a:t>nhất</a:t>
            </a:r>
            <a:r>
              <a:rPr lang="en-US" sz="2400" dirty="0"/>
              <a:t> </a:t>
            </a:r>
            <a:r>
              <a:rPr lang="en-US" sz="2400" dirty="0" err="1"/>
              <a:t>của</a:t>
            </a:r>
            <a:r>
              <a:rPr lang="en-US" sz="2400" dirty="0"/>
              <a:t> </a:t>
            </a:r>
            <a:r>
              <a:rPr lang="en-US" sz="2400" dirty="0" err="1"/>
              <a:t>bộ</a:t>
            </a:r>
            <a:r>
              <a:rPr lang="en-US" sz="2400" dirty="0"/>
              <a:t> </a:t>
            </a:r>
            <a:r>
              <a:rPr lang="en-US" sz="2400" dirty="0" err="1"/>
              <a:t>phận</a:t>
            </a:r>
            <a:r>
              <a:rPr lang="en-US" sz="2400" dirty="0"/>
              <a:t>/</a:t>
            </a:r>
            <a:r>
              <a:rPr lang="en-US" sz="2400" dirty="0" err="1"/>
              <a:t>công</a:t>
            </a:r>
            <a:r>
              <a:rPr lang="en-US" sz="2400" dirty="0"/>
              <a:t> ty </a:t>
            </a:r>
            <a:r>
              <a:rPr lang="en-US" sz="2400" dirty="0" err="1"/>
              <a:t>là</a:t>
            </a:r>
            <a:r>
              <a:rPr lang="en-US" sz="2400" dirty="0"/>
              <a:t> </a:t>
            </a:r>
            <a:r>
              <a:rPr lang="en-US" sz="2400" dirty="0" err="1"/>
              <a:t>gì</a:t>
            </a:r>
            <a:r>
              <a:rPr lang="en-US" sz="2400" dirty="0"/>
              <a:t>?</a:t>
            </a:r>
          </a:p>
          <a:p>
            <a:pPr lvl="0"/>
            <a:r>
              <a:rPr lang="en-US" sz="2400" dirty="0" err="1"/>
              <a:t>Tôi</a:t>
            </a:r>
            <a:r>
              <a:rPr lang="en-US" sz="2400" dirty="0"/>
              <a:t> </a:t>
            </a:r>
            <a:r>
              <a:rPr lang="en-US" sz="2400" dirty="0" err="1"/>
              <a:t>báo</a:t>
            </a:r>
            <a:r>
              <a:rPr lang="en-US" sz="2400" dirty="0"/>
              <a:t> </a:t>
            </a:r>
            <a:r>
              <a:rPr lang="en-US" sz="2400" dirty="0" err="1"/>
              <a:t>cáo</a:t>
            </a:r>
            <a:r>
              <a:rPr lang="en-US" sz="2400" dirty="0"/>
              <a:t> </a:t>
            </a:r>
            <a:r>
              <a:rPr lang="en-US" sz="2400" dirty="0" err="1"/>
              <a:t>cho</a:t>
            </a:r>
            <a:r>
              <a:rPr lang="en-US" sz="2400" dirty="0"/>
              <a:t> </a:t>
            </a:r>
            <a:r>
              <a:rPr lang="en-US" sz="2400" dirty="0" err="1"/>
              <a:t>ai</a:t>
            </a:r>
            <a:r>
              <a:rPr lang="en-US" sz="2400" dirty="0"/>
              <a:t>? Ai </a:t>
            </a:r>
            <a:r>
              <a:rPr lang="en-US" sz="2400" dirty="0" err="1"/>
              <a:t>báo</a:t>
            </a:r>
            <a:r>
              <a:rPr lang="en-US" sz="2400" dirty="0"/>
              <a:t> </a:t>
            </a:r>
            <a:r>
              <a:rPr lang="en-US" sz="2400" dirty="0" err="1"/>
              <a:t>cáo</a:t>
            </a:r>
            <a:r>
              <a:rPr lang="en-US" sz="2400" dirty="0"/>
              <a:t> </a:t>
            </a:r>
            <a:r>
              <a:rPr lang="en-US" sz="2400" dirty="0" err="1"/>
              <a:t>cho</a:t>
            </a:r>
            <a:r>
              <a:rPr lang="en-US" sz="2400" dirty="0"/>
              <a:t> </a:t>
            </a:r>
            <a:r>
              <a:rPr lang="en-US" sz="2400" dirty="0" err="1"/>
              <a:t>tôi</a:t>
            </a:r>
            <a:r>
              <a:rPr lang="en-US" sz="2400" dirty="0"/>
              <a:t>?</a:t>
            </a:r>
          </a:p>
          <a:p>
            <a:r>
              <a:rPr lang="en-US" sz="2400" dirty="0" err="1"/>
              <a:t>Các</a:t>
            </a:r>
            <a:r>
              <a:rPr lang="en-US" sz="2400" dirty="0"/>
              <a:t> </a:t>
            </a:r>
            <a:r>
              <a:rPr lang="en-US" sz="2400" dirty="0" err="1"/>
              <a:t>cơ</a:t>
            </a:r>
            <a:r>
              <a:rPr lang="en-US" sz="2400" dirty="0"/>
              <a:t> </a:t>
            </a:r>
            <a:r>
              <a:rPr lang="en-US" sz="2400" dirty="0" err="1"/>
              <a:t>hội</a:t>
            </a:r>
            <a:r>
              <a:rPr lang="en-US" sz="2400" dirty="0"/>
              <a:t> </a:t>
            </a:r>
            <a:r>
              <a:rPr lang="en-US" sz="2400" dirty="0" err="1"/>
              <a:t>thăng</a:t>
            </a:r>
            <a:r>
              <a:rPr lang="en-US" sz="2400" dirty="0"/>
              <a:t> </a:t>
            </a:r>
            <a:r>
              <a:rPr lang="en-US" sz="2400" dirty="0" err="1"/>
              <a:t>tiến</a:t>
            </a:r>
            <a:r>
              <a:rPr lang="en-US" sz="2400" dirty="0"/>
              <a:t> </a:t>
            </a:r>
            <a:r>
              <a:rPr lang="en-US" sz="2400" dirty="0" err="1"/>
              <a:t>cho</a:t>
            </a:r>
            <a:r>
              <a:rPr lang="en-US" sz="2400" dirty="0"/>
              <a:t> </a:t>
            </a:r>
            <a:r>
              <a:rPr lang="en-US" sz="2400" dirty="0" err="1"/>
              <a:t>vị</a:t>
            </a:r>
            <a:r>
              <a:rPr lang="en-US" sz="2400" dirty="0"/>
              <a:t> </a:t>
            </a:r>
            <a:r>
              <a:rPr lang="en-US" sz="2400" dirty="0" err="1"/>
              <a:t>trí</a:t>
            </a:r>
            <a:r>
              <a:rPr lang="en-US" sz="2400" dirty="0"/>
              <a:t> </a:t>
            </a:r>
            <a:r>
              <a:rPr lang="en-US" sz="2400" dirty="0" err="1"/>
              <a:t>này</a:t>
            </a:r>
            <a:r>
              <a:rPr lang="en-US" sz="2400" dirty="0"/>
              <a:t> </a:t>
            </a:r>
            <a:r>
              <a:rPr lang="en-US" sz="2400" dirty="0" err="1"/>
              <a:t>là</a:t>
            </a:r>
            <a:r>
              <a:rPr lang="en-US" sz="2400" dirty="0"/>
              <a:t> </a:t>
            </a:r>
            <a:r>
              <a:rPr lang="en-US" sz="2400" dirty="0" err="1"/>
              <a:t>gì</a:t>
            </a:r>
            <a:r>
              <a:rPr lang="en-US" sz="2400" dirty="0"/>
              <a:t>?</a:t>
            </a:r>
            <a:endParaRPr lang="en-US" sz="2100" dirty="0"/>
          </a:p>
        </p:txBody>
      </p:sp>
    </p:spTree>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Lựa</a:t>
            </a:r>
            <a:r>
              <a:rPr lang="en-US" dirty="0"/>
              <a:t> </a:t>
            </a:r>
            <a:r>
              <a:rPr lang="en-US" dirty="0" err="1"/>
              <a:t>chọn</a:t>
            </a:r>
            <a:r>
              <a:rPr lang="en-US" dirty="0"/>
              <a:t> </a:t>
            </a:r>
            <a:r>
              <a:rPr lang="en-US" dirty="0" err="1"/>
              <a:t>trang</a:t>
            </a:r>
            <a:r>
              <a:rPr lang="en-US" dirty="0"/>
              <a:t> </a:t>
            </a:r>
            <a:r>
              <a:rPr lang="en-US" dirty="0" err="1"/>
              <a:t>phục</a:t>
            </a:r>
            <a:r>
              <a:rPr lang="en-US" dirty="0"/>
              <a:t> </a:t>
            </a:r>
            <a:r>
              <a:rPr lang="en-US" dirty="0" err="1"/>
              <a:t>để</a:t>
            </a:r>
            <a:r>
              <a:rPr lang="en-US" dirty="0"/>
              <a:t> </a:t>
            </a:r>
            <a:r>
              <a:rPr lang="en-US" dirty="0" err="1"/>
              <a:t>thành</a:t>
            </a:r>
            <a:r>
              <a:rPr lang="en-US" dirty="0"/>
              <a:t> </a:t>
            </a:r>
            <a:r>
              <a:rPr lang="en-US" dirty="0" err="1"/>
              <a:t>công</a:t>
            </a:r>
            <a:endParaRPr lang="en-US" dirty="0"/>
          </a:p>
        </p:txBody>
      </p:sp>
      <p:sp>
        <p:nvSpPr>
          <p:cNvPr id="6" name="Rectangle 5"/>
          <p:cNvSpPr/>
          <p:nvPr/>
        </p:nvSpPr>
        <p:spPr>
          <a:xfrm>
            <a:off x="667656" y="1451430"/>
            <a:ext cx="7953829" cy="74022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err="1">
                <a:latin typeface="+mj-lt"/>
                <a:cs typeface="Calibri" pitchFamily="34" charset="0"/>
              </a:rPr>
              <a:t>Chọn</a:t>
            </a:r>
            <a:r>
              <a:rPr lang="en-US" sz="2000" dirty="0">
                <a:latin typeface="+mj-lt"/>
                <a:cs typeface="Calibri" pitchFamily="34" charset="0"/>
              </a:rPr>
              <a:t> </a:t>
            </a:r>
            <a:r>
              <a:rPr lang="en-US" sz="2000" dirty="0" err="1">
                <a:latin typeface="+mj-lt"/>
                <a:cs typeface="Calibri" pitchFamily="34" charset="0"/>
              </a:rPr>
              <a:t>một</a:t>
            </a:r>
            <a:r>
              <a:rPr lang="en-US" sz="2000" dirty="0">
                <a:latin typeface="+mj-lt"/>
                <a:cs typeface="Calibri" pitchFamily="34" charset="0"/>
              </a:rPr>
              <a:t> </a:t>
            </a:r>
            <a:r>
              <a:rPr lang="vi-VN" sz="2000" dirty="0">
                <a:latin typeface="+mj-lt"/>
                <a:cs typeface="Calibri" pitchFamily="34" charset="0"/>
              </a:rPr>
              <a:t>trang phục có </a:t>
            </a:r>
            <a:r>
              <a:rPr lang="en-US" sz="2000" dirty="0" err="1">
                <a:latin typeface="+mj-lt"/>
                <a:cs typeface="Calibri" pitchFamily="34" charset="0"/>
              </a:rPr>
              <a:t>thiết</a:t>
            </a:r>
            <a:r>
              <a:rPr lang="en-US" sz="2000" dirty="0">
                <a:latin typeface="+mj-lt"/>
                <a:cs typeface="Calibri" pitchFamily="34" charset="0"/>
              </a:rPr>
              <a:t> </a:t>
            </a:r>
            <a:r>
              <a:rPr lang="en-US" sz="2000" dirty="0" err="1">
                <a:latin typeface="+mj-lt"/>
                <a:cs typeface="Calibri" pitchFamily="34" charset="0"/>
              </a:rPr>
              <a:t>kế</a:t>
            </a:r>
            <a:r>
              <a:rPr lang="en-US" sz="2000" dirty="0">
                <a:latin typeface="+mj-lt"/>
                <a:cs typeface="Calibri" pitchFamily="34" charset="0"/>
              </a:rPr>
              <a:t> </a:t>
            </a:r>
            <a:r>
              <a:rPr lang="vi-VN" sz="2000" dirty="0">
                <a:latin typeface="+mj-lt"/>
                <a:cs typeface="Calibri" pitchFamily="34" charset="0"/>
              </a:rPr>
              <a:t>đẹp</a:t>
            </a:r>
            <a:r>
              <a:rPr lang="en-US" sz="2000" dirty="0">
                <a:latin typeface="+mj-lt"/>
                <a:cs typeface="Calibri" pitchFamily="34" charset="0"/>
              </a:rPr>
              <a:t>, </a:t>
            </a:r>
            <a:r>
              <a:rPr lang="en-US" sz="2000" dirty="0" err="1">
                <a:latin typeface="+mj-lt"/>
                <a:cs typeface="Calibri" pitchFamily="34" charset="0"/>
              </a:rPr>
              <a:t>sạch</a:t>
            </a:r>
            <a:r>
              <a:rPr lang="en-US" sz="2000" dirty="0">
                <a:latin typeface="+mj-lt"/>
                <a:cs typeface="Calibri" pitchFamily="34" charset="0"/>
              </a:rPr>
              <a:t> </a:t>
            </a:r>
            <a:r>
              <a:rPr lang="en-US" sz="2000" dirty="0" err="1">
                <a:latin typeface="+mj-lt"/>
                <a:cs typeface="Calibri" pitchFamily="34" charset="0"/>
              </a:rPr>
              <a:t>sẽ</a:t>
            </a:r>
            <a:r>
              <a:rPr lang="en-US" sz="2000" dirty="0">
                <a:latin typeface="+mj-lt"/>
                <a:cs typeface="Calibri" pitchFamily="34" charset="0"/>
              </a:rPr>
              <a:t>, </a:t>
            </a:r>
            <a:r>
              <a:rPr lang="vi-VN" sz="2000" dirty="0">
                <a:latin typeface="+mj-lt"/>
                <a:cs typeface="Calibri" pitchFamily="34" charset="0"/>
              </a:rPr>
              <a:t>và kín đáo </a:t>
            </a:r>
            <a:r>
              <a:rPr lang="en-US" sz="2000" dirty="0" err="1">
                <a:latin typeface="+mj-lt"/>
                <a:cs typeface="Calibri" pitchFamily="34" charset="0"/>
              </a:rPr>
              <a:t>cho</a:t>
            </a:r>
            <a:r>
              <a:rPr lang="en-US" sz="2000" dirty="0">
                <a:latin typeface="+mj-lt"/>
                <a:cs typeface="Calibri" pitchFamily="34" charset="0"/>
              </a:rPr>
              <a:t> </a:t>
            </a:r>
            <a:r>
              <a:rPr lang="en-US" sz="2000" dirty="0" err="1">
                <a:latin typeface="+mj-lt"/>
                <a:cs typeface="Calibri" pitchFamily="34" charset="0"/>
              </a:rPr>
              <a:t>các</a:t>
            </a:r>
            <a:r>
              <a:rPr lang="en-US" sz="2000" dirty="0">
                <a:latin typeface="+mj-lt"/>
                <a:cs typeface="Calibri" pitchFamily="34" charset="0"/>
              </a:rPr>
              <a:t> </a:t>
            </a:r>
            <a:r>
              <a:rPr lang="en-US" sz="2000" dirty="0" err="1">
                <a:latin typeface="+mj-lt"/>
                <a:cs typeface="Calibri" pitchFamily="34" charset="0"/>
              </a:rPr>
              <a:t>cuộc</a:t>
            </a:r>
            <a:r>
              <a:rPr lang="en-US" sz="2000" dirty="0">
                <a:latin typeface="+mj-lt"/>
                <a:cs typeface="Calibri" pitchFamily="34" charset="0"/>
              </a:rPr>
              <a:t> </a:t>
            </a:r>
            <a:r>
              <a:rPr lang="en-US" sz="2000" dirty="0" err="1">
                <a:latin typeface="+mj-lt"/>
                <a:cs typeface="Calibri" pitchFamily="34" charset="0"/>
              </a:rPr>
              <a:t>phỏng</a:t>
            </a:r>
            <a:r>
              <a:rPr lang="en-US" sz="2000" dirty="0">
                <a:latin typeface="+mj-lt"/>
                <a:cs typeface="Calibri" pitchFamily="34" charset="0"/>
              </a:rPr>
              <a:t> </a:t>
            </a:r>
            <a:r>
              <a:rPr lang="en-US" sz="2000" dirty="0" err="1">
                <a:latin typeface="+mj-lt"/>
                <a:cs typeface="Calibri" pitchFamily="34" charset="0"/>
              </a:rPr>
              <a:t>vấn</a:t>
            </a:r>
            <a:endParaRPr lang="en-US" sz="2000" dirty="0">
              <a:latin typeface="+mj-lt"/>
              <a:cs typeface="Calibri" pitchFamily="34" charset="0"/>
            </a:endParaRPr>
          </a:p>
        </p:txBody>
      </p:sp>
      <p:graphicFrame>
        <p:nvGraphicFramePr>
          <p:cNvPr id="3" name="Diagram 2"/>
          <p:cNvGraphicFramePr/>
          <p:nvPr>
            <p:extLst>
              <p:ext uri="{D42A27DB-BD31-4B8C-83A1-F6EECF244321}">
                <p14:modId xmlns:p14="http://schemas.microsoft.com/office/powerpoint/2010/main" val="336313332"/>
              </p:ext>
            </p:extLst>
          </p:nvPr>
        </p:nvGraphicFramePr>
        <p:xfrm>
          <a:off x="1284789" y="2314908"/>
          <a:ext cx="6921661" cy="40304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p:cNvSpPr txBox="1"/>
          <p:nvPr/>
        </p:nvSpPr>
        <p:spPr>
          <a:xfrm rot="16200000">
            <a:off x="610577" y="5291723"/>
            <a:ext cx="1891865" cy="215444"/>
          </a:xfrm>
          <a:prstGeom prst="rect">
            <a:avLst/>
          </a:prstGeom>
          <a:noFill/>
        </p:spPr>
        <p:txBody>
          <a:bodyPr wrap="none" rtlCol="0">
            <a:spAutoFit/>
          </a:bodyPr>
          <a:lstStyle/>
          <a:p>
            <a:r>
              <a:rPr lang="en-US" sz="800" dirty="0">
                <a:solidFill>
                  <a:schemeClr val="bg1">
                    <a:lumMod val="65000"/>
                  </a:schemeClr>
                </a:solidFill>
              </a:rPr>
              <a:t>YURI ARCURS/SHUTTERSTOCK.COM</a:t>
            </a:r>
          </a:p>
        </p:txBody>
      </p:sp>
    </p:spTree>
    <p:extLst>
      <p:ext uri="{BB962C8B-B14F-4D97-AF65-F5344CB8AC3E}">
        <p14:creationId xmlns:p14="http://schemas.microsoft.com/office/powerpoint/2010/main" val="370314148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8.5  Theo </a:t>
            </a:r>
            <a:r>
              <a:rPr lang="en-US" sz="2800" dirty="0" err="1"/>
              <a:t>dõi</a:t>
            </a:r>
            <a:r>
              <a:rPr lang="en-US" sz="2800" dirty="0"/>
              <a:t> </a:t>
            </a:r>
            <a:r>
              <a:rPr lang="en-US" sz="2800" dirty="0" err="1"/>
              <a:t>trong</a:t>
            </a:r>
            <a:r>
              <a:rPr lang="en-US" sz="2800" dirty="0"/>
              <a:t> </a:t>
            </a:r>
            <a:r>
              <a:rPr lang="en-US" sz="2800" dirty="0" err="1"/>
              <a:t>suốt</a:t>
            </a:r>
            <a:r>
              <a:rPr lang="en-US" sz="2800" dirty="0"/>
              <a:t> </a:t>
            </a:r>
            <a:r>
              <a:rPr lang="en-US" sz="2800" dirty="0" err="1"/>
              <a:t>quá</a:t>
            </a:r>
            <a:r>
              <a:rPr lang="en-US" sz="2800" dirty="0"/>
              <a:t> </a:t>
            </a:r>
            <a:r>
              <a:rPr lang="en-US" sz="2800" dirty="0" err="1"/>
              <a:t>trình</a:t>
            </a:r>
            <a:r>
              <a:rPr lang="en-US" sz="2800" dirty="0"/>
              <a:t> </a:t>
            </a:r>
            <a:r>
              <a:rPr lang="en-US" sz="2800" dirty="0" err="1"/>
              <a:t>tuyển</a:t>
            </a:r>
            <a:r>
              <a:rPr lang="en-US" sz="2800" dirty="0"/>
              <a:t> </a:t>
            </a:r>
            <a:r>
              <a:rPr lang="en-US" sz="2800" dirty="0" err="1"/>
              <a:t>chọn</a:t>
            </a:r>
            <a:r>
              <a:rPr lang="en-US" sz="2800" dirty="0"/>
              <a:t> </a:t>
            </a:r>
            <a:br>
              <a:rPr lang="en-US" sz="2800" dirty="0"/>
            </a:br>
            <a:r>
              <a:rPr lang="vi-VN" sz="2800" dirty="0"/>
              <a:t>Các sự cố truyền thông</a:t>
            </a:r>
            <a:endParaRPr lang="en-US" sz="2800" dirty="0"/>
          </a:p>
        </p:txBody>
      </p:sp>
      <p:sp>
        <p:nvSpPr>
          <p:cNvPr id="4" name="TextBox 3"/>
          <p:cNvSpPr txBox="1"/>
          <p:nvPr/>
        </p:nvSpPr>
        <p:spPr>
          <a:xfrm>
            <a:off x="1277256" y="1393371"/>
            <a:ext cx="7039429" cy="830997"/>
          </a:xfrm>
          <a:prstGeom prst="rect">
            <a:avLst/>
          </a:prstGeom>
          <a:noFill/>
        </p:spPr>
        <p:txBody>
          <a:bodyPr wrap="square" rtlCol="0">
            <a:spAutoFit/>
          </a:bodyPr>
          <a:lstStyle/>
          <a:p>
            <a:pPr algn="ctr"/>
            <a:r>
              <a:rPr lang="vi-VN" sz="2400" b="1" i="1" dirty="0">
                <a:latin typeface="+mj-lt"/>
                <a:cs typeface="Calibri" pitchFamily="34" charset="0"/>
              </a:rPr>
              <a:t>Chuyện gì đã xảy ra?</a:t>
            </a:r>
          </a:p>
          <a:p>
            <a:pPr algn="ctr"/>
            <a:r>
              <a:rPr lang="vi-VN" sz="2400" b="1" i="1" dirty="0">
                <a:latin typeface="+mj-lt"/>
                <a:cs typeface="Calibri" pitchFamily="34" charset="0"/>
              </a:rPr>
              <a:t>Bạn đã làm gì?</a:t>
            </a:r>
            <a:endParaRPr lang="en-US" sz="2400" b="1" i="1" dirty="0">
              <a:latin typeface="+mj-lt"/>
              <a:cs typeface="Calibri" pitchFamily="34" charset="0"/>
            </a:endParaRPr>
          </a:p>
        </p:txBody>
      </p:sp>
      <p:graphicFrame>
        <p:nvGraphicFramePr>
          <p:cNvPr id="6" name="Diagram 5"/>
          <p:cNvGraphicFramePr/>
          <p:nvPr>
            <p:extLst>
              <p:ext uri="{D42A27DB-BD31-4B8C-83A1-F6EECF244321}">
                <p14:modId xmlns:p14="http://schemas.microsoft.com/office/powerpoint/2010/main" val="933154745"/>
              </p:ext>
            </p:extLst>
          </p:nvPr>
        </p:nvGraphicFramePr>
        <p:xfrm>
          <a:off x="-193223" y="1335972"/>
          <a:ext cx="9318171" cy="63282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5607743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8.5  Theo </a:t>
            </a:r>
            <a:r>
              <a:rPr lang="en-US" dirty="0" err="1"/>
              <a:t>dõi</a:t>
            </a:r>
            <a:r>
              <a:rPr lang="en-US" dirty="0"/>
              <a:t> </a:t>
            </a:r>
            <a:r>
              <a:rPr lang="en-US" dirty="0" err="1"/>
              <a:t>trong</a:t>
            </a:r>
            <a:r>
              <a:rPr lang="en-US" dirty="0"/>
              <a:t> </a:t>
            </a:r>
            <a:r>
              <a:rPr lang="en-US" dirty="0" err="1"/>
              <a:t>suốt</a:t>
            </a:r>
            <a:r>
              <a:rPr lang="en-US" dirty="0"/>
              <a:t> </a:t>
            </a:r>
            <a:r>
              <a:rPr lang="en-US" dirty="0" err="1"/>
              <a:t>quá</a:t>
            </a:r>
            <a:r>
              <a:rPr lang="en-US" dirty="0"/>
              <a:t> </a:t>
            </a:r>
            <a:r>
              <a:rPr lang="en-US" dirty="0" err="1"/>
              <a:t>trình</a:t>
            </a:r>
            <a:r>
              <a:rPr lang="en-US" dirty="0"/>
              <a:t> </a:t>
            </a:r>
            <a:r>
              <a:rPr lang="en-US" dirty="0" err="1"/>
              <a:t>tuyển</a:t>
            </a:r>
            <a:r>
              <a:rPr lang="en-US" dirty="0"/>
              <a:t> </a:t>
            </a:r>
            <a:r>
              <a:rPr lang="en-US" dirty="0" err="1"/>
              <a:t>chọn</a:t>
            </a:r>
            <a:r>
              <a:rPr lang="en-US" dirty="0"/>
              <a:t> </a:t>
            </a:r>
            <a:br>
              <a:rPr lang="en-US" dirty="0"/>
            </a:br>
            <a:endParaRPr lang="en-US" dirty="0"/>
          </a:p>
        </p:txBody>
      </p:sp>
      <p:graphicFrame>
        <p:nvGraphicFramePr>
          <p:cNvPr id="5" name="Diagram 4"/>
          <p:cNvGraphicFramePr/>
          <p:nvPr>
            <p:extLst>
              <p:ext uri="{D42A27DB-BD31-4B8C-83A1-F6EECF244321}">
                <p14:modId xmlns:p14="http://schemas.microsoft.com/office/powerpoint/2010/main" val="256862087"/>
              </p:ext>
            </p:extLst>
          </p:nvPr>
        </p:nvGraphicFramePr>
        <p:xfrm>
          <a:off x="667657" y="1172500"/>
          <a:ext cx="7932057" cy="47974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6"/>
          <p:cNvSpPr txBox="1"/>
          <p:nvPr/>
        </p:nvSpPr>
        <p:spPr>
          <a:xfrm>
            <a:off x="2213610" y="685800"/>
            <a:ext cx="6682740" cy="6172200"/>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just">
              <a:lnSpc>
                <a:spcPct val="115000"/>
              </a:lnSpc>
              <a:spcBef>
                <a:spcPts val="0"/>
              </a:spcBef>
              <a:spcAft>
                <a:spcPts val="1000"/>
              </a:spcAft>
            </a:pPr>
            <a:endParaRPr lang="en-US" sz="2400" dirty="0">
              <a:effectLst/>
              <a:ea typeface="Calibri" charset="0"/>
              <a:cs typeface="Calibri" charset="0"/>
            </a:endParaRPr>
          </a:p>
          <a:p>
            <a:pPr marL="0" marR="0" algn="just">
              <a:lnSpc>
                <a:spcPct val="115000"/>
              </a:lnSpc>
              <a:spcBef>
                <a:spcPts val="0"/>
              </a:spcBef>
              <a:spcAft>
                <a:spcPts val="1000"/>
              </a:spcAft>
            </a:pPr>
            <a:r>
              <a:rPr lang="en-US" sz="2400" dirty="0">
                <a:effectLst/>
                <a:ea typeface="Calibri" charset="0"/>
                <a:cs typeface="Calibri" charset="0"/>
              </a:rPr>
              <a:t> </a:t>
            </a:r>
          </a:p>
          <a:p>
            <a:pPr marL="0" marR="0" algn="just">
              <a:lnSpc>
                <a:spcPct val="115000"/>
              </a:lnSpc>
              <a:spcBef>
                <a:spcPts val="0"/>
              </a:spcBef>
              <a:spcAft>
                <a:spcPts val="1000"/>
              </a:spcAft>
            </a:pPr>
            <a:r>
              <a:rPr lang="en-US" dirty="0" err="1">
                <a:effectLst/>
                <a:ea typeface="Calibri" charset="0"/>
                <a:cs typeface="Calibri" charset="0"/>
              </a:rPr>
              <a:t>Cám</a:t>
            </a:r>
            <a:r>
              <a:rPr lang="en-US" dirty="0">
                <a:effectLst/>
                <a:ea typeface="Calibri" charset="0"/>
                <a:cs typeface="Calibri" charset="0"/>
              </a:rPr>
              <a:t> </a:t>
            </a:r>
            <a:r>
              <a:rPr lang="en-US" dirty="0" err="1">
                <a:effectLst/>
                <a:ea typeface="Calibri" charset="0"/>
                <a:cs typeface="Calibri" charset="0"/>
              </a:rPr>
              <a:t>ơn</a:t>
            </a:r>
            <a:r>
              <a:rPr lang="en-US" dirty="0">
                <a:effectLst/>
                <a:ea typeface="Calibri" charset="0"/>
                <a:cs typeface="Calibri" charset="0"/>
              </a:rPr>
              <a:t> </a:t>
            </a:r>
            <a:r>
              <a:rPr lang="en-US" dirty="0" err="1">
                <a:effectLst/>
                <a:ea typeface="Calibri" charset="0"/>
                <a:cs typeface="Calibri" charset="0"/>
              </a:rPr>
              <a:t>ông</a:t>
            </a:r>
            <a:r>
              <a:rPr lang="en-US" dirty="0">
                <a:effectLst/>
                <a:ea typeface="Calibri" charset="0"/>
                <a:cs typeface="Calibri" charset="0"/>
              </a:rPr>
              <a:t> vì </a:t>
            </a:r>
            <a:r>
              <a:rPr lang="en-US" dirty="0" err="1">
                <a:effectLst/>
                <a:ea typeface="Calibri" charset="0"/>
                <a:cs typeface="Calibri" charset="0"/>
              </a:rPr>
              <a:t>cơ</a:t>
            </a:r>
            <a:r>
              <a:rPr lang="en-US" dirty="0">
                <a:effectLst/>
                <a:ea typeface="Calibri" charset="0"/>
                <a:cs typeface="Calibri" charset="0"/>
              </a:rPr>
              <a:t> </a:t>
            </a:r>
            <a:r>
              <a:rPr lang="en-US" dirty="0" err="1">
                <a:effectLst/>
                <a:ea typeface="Calibri" charset="0"/>
                <a:cs typeface="Calibri" charset="0"/>
              </a:rPr>
              <a:t>hội</a:t>
            </a:r>
            <a:r>
              <a:rPr lang="en-US" dirty="0">
                <a:effectLst/>
                <a:ea typeface="Calibri" charset="0"/>
                <a:cs typeface="Calibri" charset="0"/>
              </a:rPr>
              <a:t> </a:t>
            </a:r>
            <a:r>
              <a:rPr lang="en-US" dirty="0" err="1">
                <a:effectLst/>
                <a:ea typeface="Calibri" charset="0"/>
                <a:cs typeface="Calibri" charset="0"/>
              </a:rPr>
              <a:t>phỏng</a:t>
            </a:r>
            <a:r>
              <a:rPr lang="en-US" dirty="0">
                <a:effectLst/>
                <a:ea typeface="Calibri" charset="0"/>
                <a:cs typeface="Calibri" charset="0"/>
              </a:rPr>
              <a:t> </a:t>
            </a:r>
            <a:r>
              <a:rPr lang="en-US" dirty="0" err="1">
                <a:effectLst/>
                <a:ea typeface="Calibri" charset="0"/>
                <a:cs typeface="Calibri" charset="0"/>
              </a:rPr>
              <a:t>vấn</a:t>
            </a:r>
            <a:r>
              <a:rPr lang="en-US" dirty="0">
                <a:effectLst/>
                <a:ea typeface="Calibri" charset="0"/>
                <a:cs typeface="Calibri" charset="0"/>
              </a:rPr>
              <a:t> </a:t>
            </a:r>
            <a:r>
              <a:rPr lang="en-US" dirty="0" err="1">
                <a:effectLst/>
                <a:ea typeface="Calibri" charset="0"/>
                <a:cs typeface="Calibri" charset="0"/>
              </a:rPr>
              <a:t>ngày</a:t>
            </a:r>
            <a:r>
              <a:rPr lang="en-US" dirty="0">
                <a:effectLst/>
                <a:ea typeface="Calibri" charset="0"/>
                <a:cs typeface="Calibri" charset="0"/>
              </a:rPr>
              <a:t> </a:t>
            </a:r>
            <a:r>
              <a:rPr lang="en-US" dirty="0" err="1">
                <a:effectLst/>
                <a:ea typeface="Calibri" charset="0"/>
                <a:cs typeface="Calibri" charset="0"/>
              </a:rPr>
              <a:t>hôm</a:t>
            </a:r>
            <a:r>
              <a:rPr lang="en-US" dirty="0">
                <a:effectLst/>
                <a:ea typeface="Calibri" charset="0"/>
                <a:cs typeface="Calibri" charset="0"/>
              </a:rPr>
              <a:t> qua </a:t>
            </a:r>
            <a:r>
              <a:rPr lang="en-US" dirty="0" err="1">
                <a:effectLst/>
                <a:ea typeface="Calibri" charset="0"/>
                <a:cs typeface="Calibri" charset="0"/>
              </a:rPr>
              <a:t>ơ</a:t>
            </a:r>
            <a:r>
              <a:rPr lang="en-US" dirty="0">
                <a:effectLst/>
                <a:ea typeface="Calibri" charset="0"/>
                <a:cs typeface="Calibri" charset="0"/>
              </a:rPr>
              <a:t>̉ vị trí </a:t>
            </a:r>
            <a:r>
              <a:rPr lang="en-US" dirty="0" err="1">
                <a:effectLst/>
                <a:ea typeface="Calibri" charset="0"/>
                <a:cs typeface="Calibri" charset="0"/>
              </a:rPr>
              <a:t>quản</a:t>
            </a:r>
            <a:r>
              <a:rPr lang="en-US" dirty="0">
                <a:effectLst/>
                <a:ea typeface="Calibri" charset="0"/>
                <a:cs typeface="Calibri" charset="0"/>
              </a:rPr>
              <a:t> trị </a:t>
            </a:r>
            <a:r>
              <a:rPr lang="en-US" dirty="0" err="1">
                <a:effectLst/>
                <a:ea typeface="Calibri" charset="0"/>
                <a:cs typeface="Calibri" charset="0"/>
              </a:rPr>
              <a:t>vùng</a:t>
            </a:r>
            <a:r>
              <a:rPr lang="en-US" dirty="0">
                <a:effectLst/>
                <a:ea typeface="Calibri" charset="0"/>
                <a:cs typeface="Calibri" charset="0"/>
              </a:rPr>
              <a:t>. </a:t>
            </a:r>
            <a:r>
              <a:rPr lang="en-US" dirty="0" err="1">
                <a:effectLst/>
                <a:ea typeface="Calibri" charset="0"/>
                <a:cs typeface="Calibri" charset="0"/>
              </a:rPr>
              <a:t>Tôi</a:t>
            </a:r>
            <a:r>
              <a:rPr lang="en-US" dirty="0">
                <a:effectLst/>
                <a:ea typeface="Calibri" charset="0"/>
                <a:cs typeface="Calibri" charset="0"/>
              </a:rPr>
              <a:t> </a:t>
            </a:r>
            <a:r>
              <a:rPr lang="en-US" dirty="0" err="1">
                <a:effectLst/>
                <a:ea typeface="Calibri" charset="0"/>
                <a:cs typeface="Calibri" charset="0"/>
              </a:rPr>
              <a:t>rất</a:t>
            </a:r>
            <a:r>
              <a:rPr lang="en-US" dirty="0">
                <a:effectLst/>
                <a:ea typeface="Calibri" charset="0"/>
                <a:cs typeface="Calibri" charset="0"/>
              </a:rPr>
              <a:t> </a:t>
            </a:r>
            <a:r>
              <a:rPr lang="en-US" dirty="0" err="1">
                <a:effectLst/>
                <a:ea typeface="Calibri" charset="0"/>
                <a:cs typeface="Calibri" charset="0"/>
              </a:rPr>
              <a:t>vui</a:t>
            </a:r>
            <a:r>
              <a:rPr lang="en-US" dirty="0">
                <a:effectLst/>
                <a:ea typeface="Calibri" charset="0"/>
                <a:cs typeface="Calibri" charset="0"/>
              </a:rPr>
              <a:t> </a:t>
            </a:r>
            <a:r>
              <a:rPr lang="en-US" dirty="0" err="1">
                <a:effectLst/>
                <a:ea typeface="Calibri" charset="0"/>
                <a:cs typeface="Calibri" charset="0"/>
              </a:rPr>
              <a:t>được</a:t>
            </a:r>
            <a:r>
              <a:rPr lang="en-US" dirty="0">
                <a:effectLst/>
                <a:ea typeface="Calibri" charset="0"/>
                <a:cs typeface="Calibri" charset="0"/>
              </a:rPr>
              <a:t> </a:t>
            </a:r>
            <a:r>
              <a:rPr lang="en-US" dirty="0" err="1">
                <a:effectLst/>
                <a:ea typeface="Calibri" charset="0"/>
                <a:cs typeface="Calibri" charset="0"/>
              </a:rPr>
              <a:t>gặp</a:t>
            </a:r>
            <a:r>
              <a:rPr lang="en-US" dirty="0">
                <a:effectLst/>
                <a:ea typeface="Calibri" charset="0"/>
                <a:cs typeface="Calibri" charset="0"/>
              </a:rPr>
              <a:t> </a:t>
            </a:r>
            <a:r>
              <a:rPr lang="en-US" dirty="0" err="1">
                <a:effectLst/>
                <a:ea typeface="Calibri" charset="0"/>
                <a:cs typeface="Calibri" charset="0"/>
              </a:rPr>
              <a:t>ông</a:t>
            </a:r>
            <a:r>
              <a:rPr lang="en-US" dirty="0">
                <a:effectLst/>
                <a:ea typeface="Calibri" charset="0"/>
                <a:cs typeface="Calibri" charset="0"/>
              </a:rPr>
              <a:t> </a:t>
            </a:r>
            <a:r>
              <a:rPr lang="en-US" dirty="0" err="1">
                <a:effectLst/>
                <a:ea typeface="Calibri" charset="0"/>
                <a:cs typeface="Calibri" charset="0"/>
              </a:rPr>
              <a:t>va</a:t>
            </a:r>
            <a:r>
              <a:rPr lang="en-US" dirty="0">
                <a:effectLst/>
                <a:ea typeface="Calibri" charset="0"/>
                <a:cs typeface="Calibri" charset="0"/>
              </a:rPr>
              <a:t>̀ Arlene Worthington </a:t>
            </a:r>
            <a:r>
              <a:rPr lang="en-US" dirty="0" err="1">
                <a:effectLst/>
                <a:ea typeface="Calibri" charset="0"/>
                <a:cs typeface="Calibri" charset="0"/>
              </a:rPr>
              <a:t>va</a:t>
            </a:r>
            <a:r>
              <a:rPr lang="en-US" dirty="0">
                <a:effectLst/>
                <a:ea typeface="Calibri" charset="0"/>
                <a:cs typeface="Calibri" charset="0"/>
              </a:rPr>
              <a:t>̀ </a:t>
            </a:r>
            <a:r>
              <a:rPr lang="en-US" dirty="0" err="1">
                <a:effectLst/>
                <a:ea typeface="Calibri" charset="0"/>
                <a:cs typeface="Calibri" charset="0"/>
              </a:rPr>
              <a:t>nghe</a:t>
            </a:r>
            <a:r>
              <a:rPr lang="en-US" dirty="0">
                <a:effectLst/>
                <a:ea typeface="Calibri" charset="0"/>
                <a:cs typeface="Calibri" charset="0"/>
              </a:rPr>
              <a:t> </a:t>
            </a:r>
            <a:r>
              <a:rPr lang="en-US" dirty="0" err="1">
                <a:effectLst/>
                <a:ea typeface="Calibri" charset="0"/>
                <a:cs typeface="Calibri" charset="0"/>
              </a:rPr>
              <a:t>nhiều</a:t>
            </a:r>
            <a:r>
              <a:rPr lang="en-US" dirty="0">
                <a:effectLst/>
                <a:ea typeface="Calibri" charset="0"/>
                <a:cs typeface="Calibri" charset="0"/>
              </a:rPr>
              <a:t> </a:t>
            </a:r>
            <a:r>
              <a:rPr lang="en-US" dirty="0" err="1">
                <a:effectLst/>
                <a:ea typeface="Calibri" charset="0"/>
                <a:cs typeface="Calibri" charset="0"/>
              </a:rPr>
              <a:t>vê</a:t>
            </a:r>
            <a:r>
              <a:rPr lang="en-US" dirty="0">
                <a:effectLst/>
                <a:ea typeface="Calibri" charset="0"/>
                <a:cs typeface="Calibri" charset="0"/>
              </a:rPr>
              <a:t>̀ vị trí </a:t>
            </a:r>
            <a:r>
              <a:rPr lang="en-US" dirty="0" err="1">
                <a:effectLst/>
                <a:ea typeface="Calibri" charset="0"/>
                <a:cs typeface="Calibri" charset="0"/>
              </a:rPr>
              <a:t>này</a:t>
            </a:r>
            <a:r>
              <a:rPr lang="en-US" dirty="0">
                <a:effectLst/>
                <a:ea typeface="Calibri" charset="0"/>
                <a:cs typeface="Calibri" charset="0"/>
              </a:rPr>
              <a:t> </a:t>
            </a:r>
            <a:r>
              <a:rPr lang="en-US" dirty="0" err="1">
                <a:effectLst/>
                <a:ea typeface="Calibri" charset="0"/>
                <a:cs typeface="Calibri" charset="0"/>
              </a:rPr>
              <a:t>va</a:t>
            </a:r>
            <a:r>
              <a:rPr lang="en-US" dirty="0">
                <a:effectLst/>
                <a:ea typeface="Calibri" charset="0"/>
                <a:cs typeface="Calibri" charset="0"/>
              </a:rPr>
              <a:t>̀ Frito Lay.</a:t>
            </a:r>
          </a:p>
          <a:p>
            <a:pPr marL="0" marR="0" algn="just">
              <a:lnSpc>
                <a:spcPct val="115000"/>
              </a:lnSpc>
              <a:spcBef>
                <a:spcPts val="0"/>
              </a:spcBef>
              <a:spcAft>
                <a:spcPts val="1000"/>
              </a:spcAft>
            </a:pPr>
            <a:r>
              <a:rPr lang="en-US" dirty="0" err="1">
                <a:effectLst/>
                <a:ea typeface="Calibri" charset="0"/>
                <a:cs typeface="Calibri" charset="0"/>
              </a:rPr>
              <a:t>Đặc</a:t>
            </a:r>
            <a:r>
              <a:rPr lang="en-US" dirty="0">
                <a:effectLst/>
                <a:ea typeface="Calibri" charset="0"/>
                <a:cs typeface="Calibri" charset="0"/>
              </a:rPr>
              <a:t> </a:t>
            </a:r>
            <a:r>
              <a:rPr lang="en-US" dirty="0" err="1">
                <a:effectLst/>
                <a:ea typeface="Calibri" charset="0"/>
                <a:cs typeface="Calibri" charset="0"/>
              </a:rPr>
              <a:t>biệt</a:t>
            </a:r>
            <a:r>
              <a:rPr lang="en-US" dirty="0">
                <a:effectLst/>
                <a:ea typeface="Calibri" charset="0"/>
                <a:cs typeface="Calibri" charset="0"/>
              </a:rPr>
              <a:t>, </a:t>
            </a:r>
            <a:r>
              <a:rPr lang="en-US" dirty="0" err="1">
                <a:effectLst/>
                <a:ea typeface="Calibri" charset="0"/>
                <a:cs typeface="Calibri" charset="0"/>
              </a:rPr>
              <a:t>cám</a:t>
            </a:r>
            <a:r>
              <a:rPr lang="en-US" dirty="0">
                <a:effectLst/>
                <a:ea typeface="Calibri" charset="0"/>
                <a:cs typeface="Calibri" charset="0"/>
              </a:rPr>
              <a:t> </a:t>
            </a:r>
            <a:r>
              <a:rPr lang="en-US" dirty="0" err="1">
                <a:effectLst/>
                <a:ea typeface="Calibri" charset="0"/>
                <a:cs typeface="Calibri" charset="0"/>
              </a:rPr>
              <a:t>ơn</a:t>
            </a:r>
            <a:r>
              <a:rPr lang="en-US" dirty="0">
                <a:effectLst/>
                <a:ea typeface="Calibri" charset="0"/>
                <a:cs typeface="Calibri" charset="0"/>
              </a:rPr>
              <a:t> </a:t>
            </a:r>
            <a:r>
              <a:rPr lang="en-US" dirty="0" err="1">
                <a:effectLst/>
                <a:ea typeface="Calibri" charset="0"/>
                <a:cs typeface="Calibri" charset="0"/>
              </a:rPr>
              <a:t>ông</a:t>
            </a:r>
            <a:r>
              <a:rPr lang="en-US" dirty="0">
                <a:effectLst/>
                <a:ea typeface="Calibri" charset="0"/>
                <a:cs typeface="Calibri" charset="0"/>
              </a:rPr>
              <a:t> </a:t>
            </a:r>
            <a:r>
              <a:rPr lang="en-US" dirty="0" err="1">
                <a:effectLst/>
                <a:ea typeface="Calibri" charset="0"/>
                <a:cs typeface="Calibri" charset="0"/>
              </a:rPr>
              <a:t>cho</a:t>
            </a:r>
            <a:r>
              <a:rPr lang="en-US" dirty="0">
                <a:effectLst/>
                <a:ea typeface="Calibri" charset="0"/>
                <a:cs typeface="Calibri" charset="0"/>
              </a:rPr>
              <a:t> </a:t>
            </a:r>
            <a:r>
              <a:rPr lang="en-US" dirty="0" err="1">
                <a:effectLst/>
                <a:ea typeface="Calibri" charset="0"/>
                <a:cs typeface="Calibri" charset="0"/>
              </a:rPr>
              <a:t>phép</a:t>
            </a:r>
            <a:r>
              <a:rPr lang="en-US" dirty="0">
                <a:effectLst/>
                <a:ea typeface="Calibri" charset="0"/>
                <a:cs typeface="Calibri" charset="0"/>
              </a:rPr>
              <a:t> </a:t>
            </a:r>
            <a:r>
              <a:rPr lang="en-US" dirty="0" err="1">
                <a:effectLst/>
                <a:ea typeface="Calibri" charset="0"/>
                <a:cs typeface="Calibri" charset="0"/>
              </a:rPr>
              <a:t>tôi</a:t>
            </a:r>
            <a:r>
              <a:rPr lang="en-US" dirty="0">
                <a:effectLst/>
                <a:ea typeface="Calibri" charset="0"/>
                <a:cs typeface="Calibri" charset="0"/>
              </a:rPr>
              <a:t> </a:t>
            </a:r>
            <a:r>
              <a:rPr lang="en-US" dirty="0" err="1">
                <a:effectLst/>
                <a:ea typeface="Calibri" charset="0"/>
                <a:cs typeface="Calibri" charset="0"/>
              </a:rPr>
              <a:t>quan</a:t>
            </a:r>
            <a:r>
              <a:rPr lang="en-US" dirty="0">
                <a:effectLst/>
                <a:ea typeface="Calibri" charset="0"/>
                <a:cs typeface="Calibri" charset="0"/>
              </a:rPr>
              <a:t> </a:t>
            </a:r>
            <a:r>
              <a:rPr lang="en-US" dirty="0" err="1">
                <a:effectLst/>
                <a:ea typeface="Calibri" charset="0"/>
                <a:cs typeface="Calibri" charset="0"/>
              </a:rPr>
              <a:t>sát</a:t>
            </a:r>
            <a:r>
              <a:rPr lang="en-US" dirty="0">
                <a:effectLst/>
                <a:ea typeface="Calibri" charset="0"/>
                <a:cs typeface="Calibri" charset="0"/>
              </a:rPr>
              <a:t> </a:t>
            </a:r>
            <a:r>
              <a:rPr lang="en-US" dirty="0" err="1">
                <a:effectLst/>
                <a:ea typeface="Calibri" charset="0"/>
                <a:cs typeface="Calibri" charset="0"/>
              </a:rPr>
              <a:t>cuộc</a:t>
            </a:r>
            <a:r>
              <a:rPr lang="en-US" dirty="0">
                <a:effectLst/>
                <a:ea typeface="Calibri" charset="0"/>
                <a:cs typeface="Calibri" charset="0"/>
              </a:rPr>
              <a:t> </a:t>
            </a:r>
            <a:r>
              <a:rPr lang="en-US" dirty="0" err="1">
                <a:effectLst/>
                <a:ea typeface="Calibri" charset="0"/>
                <a:cs typeface="Calibri" charset="0"/>
              </a:rPr>
              <a:t>họp</a:t>
            </a:r>
            <a:r>
              <a:rPr lang="en-US" dirty="0">
                <a:effectLst/>
                <a:ea typeface="Calibri" charset="0"/>
                <a:cs typeface="Calibri" charset="0"/>
              </a:rPr>
              <a:t> </a:t>
            </a:r>
            <a:r>
              <a:rPr lang="en-US" dirty="0" err="1">
                <a:effectLst/>
                <a:ea typeface="Calibri" charset="0"/>
                <a:cs typeface="Calibri" charset="0"/>
              </a:rPr>
              <a:t>lập</a:t>
            </a:r>
            <a:r>
              <a:rPr lang="en-US" dirty="0">
                <a:effectLst/>
                <a:ea typeface="Calibri" charset="0"/>
                <a:cs typeface="Calibri" charset="0"/>
              </a:rPr>
              <a:t> </a:t>
            </a:r>
            <a:r>
              <a:rPr lang="en-US" dirty="0" err="1">
                <a:effectLst/>
                <a:ea typeface="Calibri" charset="0"/>
                <a:cs typeface="Calibri" charset="0"/>
              </a:rPr>
              <a:t>kê</a:t>
            </a:r>
            <a:r>
              <a:rPr lang="en-US" dirty="0">
                <a:effectLst/>
                <a:ea typeface="Calibri" charset="0"/>
                <a:cs typeface="Calibri" charset="0"/>
              </a:rPr>
              <a:t>́ </a:t>
            </a:r>
            <a:r>
              <a:rPr lang="en-US" dirty="0" err="1">
                <a:effectLst/>
                <a:ea typeface="Calibri" charset="0"/>
                <a:cs typeface="Calibri" charset="0"/>
              </a:rPr>
              <a:t>hoạch</a:t>
            </a:r>
            <a:r>
              <a:rPr lang="en-US" dirty="0">
                <a:effectLst/>
                <a:ea typeface="Calibri" charset="0"/>
                <a:cs typeface="Calibri" charset="0"/>
              </a:rPr>
              <a:t> </a:t>
            </a:r>
            <a:r>
              <a:rPr lang="en-US" dirty="0" err="1">
                <a:effectLst/>
                <a:ea typeface="Calibri" charset="0"/>
                <a:cs typeface="Calibri" charset="0"/>
              </a:rPr>
              <a:t>chiến</a:t>
            </a:r>
            <a:r>
              <a:rPr lang="en-US" dirty="0">
                <a:effectLst/>
                <a:ea typeface="Calibri" charset="0"/>
                <a:cs typeface="Calibri" charset="0"/>
              </a:rPr>
              <a:t> </a:t>
            </a:r>
            <a:r>
              <a:rPr lang="en-US" dirty="0" err="1">
                <a:effectLst/>
                <a:ea typeface="Calibri" charset="0"/>
                <a:cs typeface="Calibri" charset="0"/>
              </a:rPr>
              <a:t>lược</a:t>
            </a:r>
            <a:r>
              <a:rPr lang="en-US" dirty="0">
                <a:effectLst/>
                <a:ea typeface="Calibri" charset="0"/>
                <a:cs typeface="Calibri" charset="0"/>
              </a:rPr>
              <a:t>. </a:t>
            </a:r>
            <a:r>
              <a:rPr lang="en-US" dirty="0" err="1">
                <a:effectLst/>
                <a:ea typeface="Calibri" charset="0"/>
                <a:cs typeface="Calibri" charset="0"/>
              </a:rPr>
              <a:t>Tôi</a:t>
            </a:r>
            <a:r>
              <a:rPr lang="en-US" dirty="0">
                <a:effectLst/>
                <a:ea typeface="Calibri" charset="0"/>
                <a:cs typeface="Calibri" charset="0"/>
              </a:rPr>
              <a:t> </a:t>
            </a:r>
            <a:r>
              <a:rPr lang="en-US" dirty="0" err="1">
                <a:effectLst/>
                <a:ea typeface="Calibri" charset="0"/>
                <a:cs typeface="Calibri" charset="0"/>
              </a:rPr>
              <a:t>học</a:t>
            </a:r>
            <a:r>
              <a:rPr lang="en-US" dirty="0">
                <a:effectLst/>
                <a:ea typeface="Calibri" charset="0"/>
                <a:cs typeface="Calibri" charset="0"/>
              </a:rPr>
              <a:t> </a:t>
            </a:r>
            <a:r>
              <a:rPr lang="en-US" dirty="0" err="1">
                <a:effectLst/>
                <a:ea typeface="Calibri" charset="0"/>
                <a:cs typeface="Calibri" charset="0"/>
              </a:rPr>
              <a:t>được</a:t>
            </a:r>
            <a:r>
              <a:rPr lang="en-US" dirty="0">
                <a:effectLst/>
                <a:ea typeface="Calibri" charset="0"/>
                <a:cs typeface="Calibri" charset="0"/>
              </a:rPr>
              <a:t> </a:t>
            </a:r>
            <a:r>
              <a:rPr lang="en-US" dirty="0" err="1">
                <a:effectLst/>
                <a:ea typeface="Calibri" charset="0"/>
                <a:cs typeface="Calibri" charset="0"/>
              </a:rPr>
              <a:t>nhiều</a:t>
            </a:r>
            <a:r>
              <a:rPr lang="en-US" dirty="0">
                <a:effectLst/>
                <a:ea typeface="Calibri" charset="0"/>
                <a:cs typeface="Calibri" charset="0"/>
              </a:rPr>
              <a:t> </a:t>
            </a:r>
            <a:r>
              <a:rPr lang="en-US" dirty="0" err="1">
                <a:effectLst/>
                <a:ea typeface="Calibri" charset="0"/>
                <a:cs typeface="Calibri" charset="0"/>
              </a:rPr>
              <a:t>điều</a:t>
            </a:r>
            <a:r>
              <a:rPr lang="en-US" dirty="0">
                <a:effectLst/>
                <a:ea typeface="Calibri" charset="0"/>
                <a:cs typeface="Calibri" charset="0"/>
              </a:rPr>
              <a:t> </a:t>
            </a:r>
            <a:r>
              <a:rPr lang="en-US" dirty="0" err="1">
                <a:effectLst/>
                <a:ea typeface="Calibri" charset="0"/>
                <a:cs typeface="Calibri" charset="0"/>
              </a:rPr>
              <a:t>tư</a:t>
            </a:r>
            <a:r>
              <a:rPr lang="en-US" dirty="0">
                <a:effectLst/>
                <a:ea typeface="Calibri" charset="0"/>
                <a:cs typeface="Calibri" charset="0"/>
              </a:rPr>
              <a:t>̀ </a:t>
            </a:r>
            <a:r>
              <a:rPr lang="en-US" dirty="0" err="1">
                <a:effectLst/>
                <a:ea typeface="Calibri" charset="0"/>
                <a:cs typeface="Calibri" charset="0"/>
              </a:rPr>
              <a:t>quan</a:t>
            </a:r>
            <a:r>
              <a:rPr lang="en-US" dirty="0">
                <a:effectLst/>
                <a:ea typeface="Calibri" charset="0"/>
                <a:cs typeface="Calibri" charset="0"/>
              </a:rPr>
              <a:t> </a:t>
            </a:r>
            <a:r>
              <a:rPr lang="en-US" dirty="0" err="1">
                <a:effectLst/>
                <a:ea typeface="Calibri" charset="0"/>
                <a:cs typeface="Calibri" charset="0"/>
              </a:rPr>
              <a:t>sát</a:t>
            </a:r>
            <a:r>
              <a:rPr lang="en-US" dirty="0">
                <a:effectLst/>
                <a:ea typeface="Calibri" charset="0"/>
                <a:cs typeface="Calibri" charset="0"/>
              </a:rPr>
              <a:t> </a:t>
            </a:r>
            <a:r>
              <a:rPr lang="en-US" dirty="0" err="1">
                <a:effectLst/>
                <a:ea typeface="Calibri" charset="0"/>
                <a:cs typeface="Calibri" charset="0"/>
              </a:rPr>
              <a:t>trực</a:t>
            </a:r>
            <a:r>
              <a:rPr lang="en-US" dirty="0">
                <a:effectLst/>
                <a:ea typeface="Calibri" charset="0"/>
                <a:cs typeface="Calibri" charset="0"/>
              </a:rPr>
              <a:t> </a:t>
            </a:r>
            <a:r>
              <a:rPr lang="en-US" dirty="0" err="1">
                <a:effectLst/>
                <a:ea typeface="Calibri" charset="0"/>
                <a:cs typeface="Calibri" charset="0"/>
              </a:rPr>
              <a:t>tiếp</a:t>
            </a:r>
            <a:r>
              <a:rPr lang="en-US" dirty="0">
                <a:effectLst/>
                <a:ea typeface="Calibri" charset="0"/>
                <a:cs typeface="Calibri" charset="0"/>
              </a:rPr>
              <a:t> </a:t>
            </a:r>
            <a:r>
              <a:rPr lang="en-US" dirty="0" err="1">
                <a:effectLst/>
                <a:ea typeface="Calibri" charset="0"/>
                <a:cs typeface="Calibri" charset="0"/>
              </a:rPr>
              <a:t>trong</a:t>
            </a:r>
            <a:r>
              <a:rPr lang="en-US" dirty="0">
                <a:effectLst/>
                <a:ea typeface="Calibri" charset="0"/>
                <a:cs typeface="Calibri" charset="0"/>
              </a:rPr>
              <a:t> </a:t>
            </a:r>
            <a:r>
              <a:rPr lang="en-US" dirty="0" err="1">
                <a:effectLst/>
                <a:ea typeface="Calibri" charset="0"/>
                <a:cs typeface="Calibri" charset="0"/>
              </a:rPr>
              <a:t>bán</a:t>
            </a:r>
            <a:r>
              <a:rPr lang="en-US" dirty="0">
                <a:effectLst/>
                <a:ea typeface="Calibri" charset="0"/>
                <a:cs typeface="Calibri" charset="0"/>
              </a:rPr>
              <a:t> </a:t>
            </a:r>
            <a:r>
              <a:rPr lang="en-US" dirty="0" err="1">
                <a:effectLst/>
                <a:ea typeface="Calibri" charset="0"/>
                <a:cs typeface="Calibri" charset="0"/>
              </a:rPr>
              <a:t>hàng</a:t>
            </a:r>
            <a:r>
              <a:rPr lang="en-US" dirty="0">
                <a:effectLst/>
                <a:ea typeface="Calibri" charset="0"/>
                <a:cs typeface="Calibri" charset="0"/>
              </a:rPr>
              <a:t> so </a:t>
            </a:r>
            <a:r>
              <a:rPr lang="en-US" dirty="0" err="1">
                <a:effectLst/>
                <a:ea typeface="Calibri" charset="0"/>
                <a:cs typeface="Calibri" charset="0"/>
              </a:rPr>
              <a:t>với</a:t>
            </a:r>
            <a:r>
              <a:rPr lang="en-US" dirty="0">
                <a:effectLst/>
                <a:ea typeface="Calibri" charset="0"/>
                <a:cs typeface="Calibri" charset="0"/>
              </a:rPr>
              <a:t> </a:t>
            </a:r>
            <a:r>
              <a:rPr lang="en-US" dirty="0" err="1">
                <a:effectLst/>
                <a:ea typeface="Calibri" charset="0"/>
                <a:cs typeface="Calibri" charset="0"/>
              </a:rPr>
              <a:t>học</a:t>
            </a:r>
            <a:r>
              <a:rPr lang="en-US" dirty="0">
                <a:effectLst/>
                <a:ea typeface="Calibri" charset="0"/>
                <a:cs typeface="Calibri" charset="0"/>
              </a:rPr>
              <a:t> </a:t>
            </a:r>
            <a:r>
              <a:rPr lang="en-US" dirty="0" err="1">
                <a:effectLst/>
                <a:ea typeface="Calibri" charset="0"/>
                <a:cs typeface="Calibri" charset="0"/>
              </a:rPr>
              <a:t>tư</a:t>
            </a:r>
            <a:r>
              <a:rPr lang="en-US" dirty="0">
                <a:effectLst/>
                <a:ea typeface="Calibri" charset="0"/>
                <a:cs typeface="Calibri" charset="0"/>
              </a:rPr>
              <a:t>̀ </a:t>
            </a:r>
            <a:r>
              <a:rPr lang="en-US" dirty="0" err="1">
                <a:effectLst/>
                <a:ea typeface="Calibri" charset="0"/>
                <a:cs typeface="Calibri" charset="0"/>
              </a:rPr>
              <a:t>trường</a:t>
            </a:r>
            <a:r>
              <a:rPr lang="en-US" dirty="0">
                <a:effectLst/>
                <a:ea typeface="Calibri" charset="0"/>
                <a:cs typeface="Calibri" charset="0"/>
              </a:rPr>
              <a:t>, </a:t>
            </a:r>
            <a:r>
              <a:rPr lang="en-US" dirty="0" err="1">
                <a:effectLst/>
                <a:ea typeface="Calibri" charset="0"/>
                <a:cs typeface="Calibri" charset="0"/>
              </a:rPr>
              <a:t>va</a:t>
            </a:r>
            <a:r>
              <a:rPr lang="en-US" dirty="0">
                <a:effectLst/>
                <a:ea typeface="Calibri" charset="0"/>
                <a:cs typeface="Calibri" charset="0"/>
              </a:rPr>
              <a:t>̀ </a:t>
            </a:r>
            <a:r>
              <a:rPr lang="en-US" dirty="0" err="1">
                <a:effectLst/>
                <a:ea typeface="Calibri" charset="0"/>
                <a:cs typeface="Calibri" charset="0"/>
              </a:rPr>
              <a:t>tôi</a:t>
            </a:r>
            <a:r>
              <a:rPr lang="en-US" dirty="0">
                <a:effectLst/>
                <a:ea typeface="Calibri" charset="0"/>
                <a:cs typeface="Calibri" charset="0"/>
              </a:rPr>
              <a:t> tin </a:t>
            </a:r>
            <a:r>
              <a:rPr lang="en-US" dirty="0" err="1">
                <a:effectLst/>
                <a:ea typeface="Calibri" charset="0"/>
                <a:cs typeface="Calibri" charset="0"/>
              </a:rPr>
              <a:t>tưởng</a:t>
            </a:r>
            <a:r>
              <a:rPr lang="en-US" dirty="0">
                <a:effectLst/>
                <a:ea typeface="Calibri" charset="0"/>
                <a:cs typeface="Calibri" charset="0"/>
              </a:rPr>
              <a:t> </a:t>
            </a:r>
            <a:r>
              <a:rPr lang="en-US" dirty="0" err="1">
                <a:effectLst/>
                <a:ea typeface="Calibri" charset="0"/>
                <a:cs typeface="Calibri" charset="0"/>
              </a:rPr>
              <a:t>nghiên</a:t>
            </a:r>
            <a:r>
              <a:rPr lang="en-US" dirty="0">
                <a:effectLst/>
                <a:ea typeface="Calibri" charset="0"/>
                <a:cs typeface="Calibri" charset="0"/>
              </a:rPr>
              <a:t> </a:t>
            </a:r>
            <a:r>
              <a:rPr lang="en-US" dirty="0" err="1">
                <a:effectLst/>
                <a:ea typeface="Calibri" charset="0"/>
                <a:cs typeface="Calibri" charset="0"/>
              </a:rPr>
              <a:t>cứu</a:t>
            </a:r>
            <a:r>
              <a:rPr lang="en-US" dirty="0">
                <a:effectLst/>
                <a:ea typeface="Calibri" charset="0"/>
                <a:cs typeface="Calibri" charset="0"/>
              </a:rPr>
              <a:t> </a:t>
            </a:r>
            <a:r>
              <a:rPr lang="en-US" dirty="0" err="1">
                <a:effectLst/>
                <a:ea typeface="Calibri" charset="0"/>
                <a:cs typeface="Calibri" charset="0"/>
              </a:rPr>
              <a:t>của</a:t>
            </a:r>
            <a:r>
              <a:rPr lang="en-US" dirty="0">
                <a:effectLst/>
                <a:ea typeface="Calibri" charset="0"/>
                <a:cs typeface="Calibri" charset="0"/>
              </a:rPr>
              <a:t> </a:t>
            </a:r>
            <a:r>
              <a:rPr lang="en-US" dirty="0" err="1">
                <a:effectLst/>
                <a:ea typeface="Calibri" charset="0"/>
                <a:cs typeface="Calibri" charset="0"/>
              </a:rPr>
              <a:t>tôi</a:t>
            </a:r>
            <a:r>
              <a:rPr lang="en-US" dirty="0">
                <a:effectLst/>
                <a:ea typeface="Calibri" charset="0"/>
                <a:cs typeface="Calibri" charset="0"/>
              </a:rPr>
              <a:t> </a:t>
            </a:r>
            <a:r>
              <a:rPr lang="en-US" dirty="0" err="1">
                <a:effectLst/>
                <a:ea typeface="Calibri" charset="0"/>
                <a:cs typeface="Calibri" charset="0"/>
              </a:rPr>
              <a:t>vê</a:t>
            </a:r>
            <a:r>
              <a:rPr lang="en-US" dirty="0">
                <a:effectLst/>
                <a:ea typeface="Calibri" charset="0"/>
                <a:cs typeface="Calibri" charset="0"/>
              </a:rPr>
              <a:t>̀ </a:t>
            </a:r>
            <a:r>
              <a:rPr lang="en-US" dirty="0" err="1">
                <a:effectLst/>
                <a:ea typeface="Calibri" charset="0"/>
                <a:cs typeface="Calibri" charset="0"/>
              </a:rPr>
              <a:t>đô</a:t>
            </a:r>
            <a:r>
              <a:rPr lang="en-US" dirty="0">
                <a:effectLst/>
                <a:ea typeface="Calibri" charset="0"/>
                <a:cs typeface="Calibri" charset="0"/>
              </a:rPr>
              <a:t>̀ </a:t>
            </a:r>
            <a:r>
              <a:rPr lang="en-US" dirty="0" err="1">
                <a:effectLst/>
                <a:ea typeface="Calibri" charset="0"/>
                <a:cs typeface="Calibri" charset="0"/>
              </a:rPr>
              <a:t>ăn</a:t>
            </a:r>
            <a:r>
              <a:rPr lang="en-US" dirty="0">
                <a:effectLst/>
                <a:ea typeface="Calibri" charset="0"/>
                <a:cs typeface="Calibri" charset="0"/>
              </a:rPr>
              <a:t> </a:t>
            </a:r>
            <a:r>
              <a:rPr lang="en-US" dirty="0" err="1">
                <a:effectLst/>
                <a:ea typeface="Calibri" charset="0"/>
                <a:cs typeface="Calibri" charset="0"/>
              </a:rPr>
              <a:t>va</a:t>
            </a:r>
            <a:r>
              <a:rPr lang="en-US" dirty="0">
                <a:effectLst/>
                <a:ea typeface="Calibri" charset="0"/>
                <a:cs typeface="Calibri" charset="0"/>
              </a:rPr>
              <a:t>̀ </a:t>
            </a:r>
            <a:r>
              <a:rPr lang="en-US" dirty="0" err="1">
                <a:effectLst/>
                <a:ea typeface="Calibri" charset="0"/>
                <a:cs typeface="Calibri" charset="0"/>
              </a:rPr>
              <a:t>dinh</a:t>
            </a:r>
            <a:r>
              <a:rPr lang="en-US" dirty="0">
                <a:effectLst/>
                <a:ea typeface="Calibri" charset="0"/>
                <a:cs typeface="Calibri" charset="0"/>
              </a:rPr>
              <a:t> </a:t>
            </a:r>
            <a:r>
              <a:rPr lang="en-US" dirty="0" err="1">
                <a:effectLst/>
                <a:ea typeface="Calibri" charset="0"/>
                <a:cs typeface="Calibri" charset="0"/>
              </a:rPr>
              <a:t>dưỡng</a:t>
            </a:r>
            <a:r>
              <a:rPr lang="en-US" dirty="0">
                <a:effectLst/>
                <a:ea typeface="Calibri" charset="0"/>
                <a:cs typeface="Calibri" charset="0"/>
              </a:rPr>
              <a:t> </a:t>
            </a:r>
            <a:r>
              <a:rPr lang="en-US" dirty="0" err="1">
                <a:effectLst/>
                <a:ea typeface="Calibri" charset="0"/>
                <a:cs typeface="Calibri" charset="0"/>
              </a:rPr>
              <a:t>trong</a:t>
            </a:r>
            <a:r>
              <a:rPr lang="en-US" dirty="0">
                <a:effectLst/>
                <a:ea typeface="Calibri" charset="0"/>
                <a:cs typeface="Calibri" charset="0"/>
              </a:rPr>
              <a:t> </a:t>
            </a:r>
            <a:r>
              <a:rPr lang="en-US" dirty="0" err="1">
                <a:effectLst/>
                <a:ea typeface="Calibri" charset="0"/>
                <a:cs typeface="Calibri" charset="0"/>
              </a:rPr>
              <a:t>các</a:t>
            </a:r>
            <a:r>
              <a:rPr lang="en-US" dirty="0">
                <a:effectLst/>
                <a:ea typeface="Calibri" charset="0"/>
                <a:cs typeface="Calibri" charset="0"/>
              </a:rPr>
              <a:t> </a:t>
            </a:r>
            <a:r>
              <a:rPr lang="en-US" dirty="0" err="1">
                <a:effectLst/>
                <a:ea typeface="Calibri" charset="0"/>
                <a:cs typeface="Calibri" charset="0"/>
              </a:rPr>
              <a:t>trường</a:t>
            </a:r>
            <a:r>
              <a:rPr lang="en-US" dirty="0">
                <a:effectLst/>
                <a:ea typeface="Calibri" charset="0"/>
                <a:cs typeface="Calibri" charset="0"/>
              </a:rPr>
              <a:t> </a:t>
            </a:r>
            <a:r>
              <a:rPr lang="en-US" dirty="0" err="1">
                <a:effectLst/>
                <a:ea typeface="Calibri" charset="0"/>
                <a:cs typeface="Calibri" charset="0"/>
              </a:rPr>
              <a:t>công</a:t>
            </a:r>
            <a:r>
              <a:rPr lang="en-US" dirty="0">
                <a:effectLst/>
                <a:ea typeface="Calibri" charset="0"/>
                <a:cs typeface="Calibri" charset="0"/>
              </a:rPr>
              <a:t> </a:t>
            </a:r>
            <a:r>
              <a:rPr lang="en-US" dirty="0" err="1">
                <a:effectLst/>
                <a:ea typeface="Calibri" charset="0"/>
                <a:cs typeface="Calibri" charset="0"/>
              </a:rPr>
              <a:t>va</a:t>
            </a:r>
            <a:r>
              <a:rPr lang="en-US" dirty="0">
                <a:effectLst/>
                <a:ea typeface="Calibri" charset="0"/>
                <a:cs typeface="Calibri" charset="0"/>
              </a:rPr>
              <a:t>̀ </a:t>
            </a:r>
            <a:r>
              <a:rPr lang="en-US" dirty="0" err="1">
                <a:effectLst/>
                <a:ea typeface="Calibri" charset="0"/>
                <a:cs typeface="Calibri" charset="0"/>
              </a:rPr>
              <a:t>kinh</a:t>
            </a:r>
            <a:r>
              <a:rPr lang="en-US" dirty="0">
                <a:effectLst/>
                <a:ea typeface="Calibri" charset="0"/>
                <a:cs typeface="Calibri" charset="0"/>
              </a:rPr>
              <a:t> </a:t>
            </a:r>
            <a:r>
              <a:rPr lang="en-US" dirty="0" err="1">
                <a:effectLst/>
                <a:ea typeface="Calibri" charset="0"/>
                <a:cs typeface="Calibri" charset="0"/>
              </a:rPr>
              <a:t>nghiệm</a:t>
            </a:r>
            <a:r>
              <a:rPr lang="en-US" dirty="0">
                <a:effectLst/>
                <a:ea typeface="Calibri" charset="0"/>
                <a:cs typeface="Calibri" charset="0"/>
              </a:rPr>
              <a:t> </a:t>
            </a:r>
            <a:r>
              <a:rPr lang="en-US" dirty="0" err="1">
                <a:effectLst/>
                <a:ea typeface="Calibri" charset="0"/>
                <a:cs typeface="Calibri" charset="0"/>
              </a:rPr>
              <a:t>của</a:t>
            </a:r>
            <a:r>
              <a:rPr lang="en-US" dirty="0">
                <a:effectLst/>
                <a:ea typeface="Calibri" charset="0"/>
                <a:cs typeface="Calibri" charset="0"/>
              </a:rPr>
              <a:t> </a:t>
            </a:r>
            <a:r>
              <a:rPr lang="en-US" dirty="0" err="1">
                <a:effectLst/>
                <a:ea typeface="Calibri" charset="0"/>
                <a:cs typeface="Calibri" charset="0"/>
              </a:rPr>
              <a:t>tôi</a:t>
            </a:r>
            <a:r>
              <a:rPr lang="en-US" dirty="0">
                <a:effectLst/>
                <a:ea typeface="Calibri" charset="0"/>
                <a:cs typeface="Calibri" charset="0"/>
              </a:rPr>
              <a:t> </a:t>
            </a:r>
            <a:r>
              <a:rPr lang="en-US" dirty="0" err="1">
                <a:effectLst/>
                <a:ea typeface="Calibri" charset="0"/>
                <a:cs typeface="Calibri" charset="0"/>
              </a:rPr>
              <a:t>tại</a:t>
            </a:r>
            <a:r>
              <a:rPr lang="en-US" dirty="0">
                <a:effectLst/>
                <a:ea typeface="Calibri" charset="0"/>
                <a:cs typeface="Calibri" charset="0"/>
              </a:rPr>
              <a:t> </a:t>
            </a:r>
            <a:r>
              <a:rPr lang="en-US" dirty="0" err="1">
                <a:effectLst/>
                <a:ea typeface="Calibri" charset="0"/>
                <a:cs typeface="Calibri" charset="0"/>
              </a:rPr>
              <a:t>nơi</a:t>
            </a:r>
            <a:r>
              <a:rPr lang="en-US" dirty="0">
                <a:effectLst/>
                <a:ea typeface="Calibri" charset="0"/>
                <a:cs typeface="Calibri" charset="0"/>
              </a:rPr>
              <a:t> </a:t>
            </a:r>
            <a:r>
              <a:rPr lang="en-US" dirty="0" err="1">
                <a:effectLst/>
                <a:ea typeface="Calibri" charset="0"/>
                <a:cs typeface="Calibri" charset="0"/>
              </a:rPr>
              <a:t>làm</a:t>
            </a:r>
            <a:r>
              <a:rPr lang="en-US" dirty="0">
                <a:effectLst/>
                <a:ea typeface="Calibri" charset="0"/>
                <a:cs typeface="Calibri" charset="0"/>
              </a:rPr>
              <a:t> </a:t>
            </a:r>
            <a:r>
              <a:rPr lang="en-US" dirty="0" err="1">
                <a:effectLst/>
                <a:ea typeface="Calibri" charset="0"/>
                <a:cs typeface="Calibri" charset="0"/>
              </a:rPr>
              <a:t>đám</a:t>
            </a:r>
            <a:r>
              <a:rPr lang="en-US" dirty="0">
                <a:effectLst/>
                <a:ea typeface="Calibri" charset="0"/>
                <a:cs typeface="Calibri" charset="0"/>
              </a:rPr>
              <a:t> </a:t>
            </a:r>
            <a:r>
              <a:rPr lang="en-US" dirty="0" err="1">
                <a:effectLst/>
                <a:ea typeface="Calibri" charset="0"/>
                <a:cs typeface="Calibri" charset="0"/>
              </a:rPr>
              <a:t>cưới</a:t>
            </a:r>
            <a:r>
              <a:rPr lang="en-US" dirty="0">
                <a:effectLst/>
                <a:ea typeface="Calibri" charset="0"/>
                <a:cs typeface="Calibri" charset="0"/>
              </a:rPr>
              <a:t> </a:t>
            </a:r>
            <a:r>
              <a:rPr lang="en-US" dirty="0" err="1">
                <a:effectLst/>
                <a:ea typeface="Calibri" charset="0"/>
                <a:cs typeface="Calibri" charset="0"/>
              </a:rPr>
              <a:t>của</a:t>
            </a:r>
            <a:r>
              <a:rPr lang="en-US" dirty="0">
                <a:effectLst/>
                <a:ea typeface="Calibri" charset="0"/>
                <a:cs typeface="Calibri" charset="0"/>
              </a:rPr>
              <a:t> Mỹ có </a:t>
            </a:r>
            <a:r>
              <a:rPr lang="en-US" dirty="0" err="1">
                <a:effectLst/>
                <a:ea typeface="Calibri" charset="0"/>
                <a:cs typeface="Calibri" charset="0"/>
              </a:rPr>
              <a:t>thê</a:t>
            </a:r>
            <a:r>
              <a:rPr lang="en-US" dirty="0">
                <a:effectLst/>
                <a:ea typeface="Calibri" charset="0"/>
                <a:cs typeface="Calibri" charset="0"/>
              </a:rPr>
              <a:t>̉ </a:t>
            </a:r>
            <a:r>
              <a:rPr lang="en-US" dirty="0" err="1">
                <a:effectLst/>
                <a:ea typeface="Calibri" charset="0"/>
                <a:cs typeface="Calibri" charset="0"/>
              </a:rPr>
              <a:t>góp</a:t>
            </a:r>
            <a:r>
              <a:rPr lang="en-US" dirty="0">
                <a:effectLst/>
                <a:ea typeface="Calibri" charset="0"/>
                <a:cs typeface="Calibri" charset="0"/>
              </a:rPr>
              <a:t> </a:t>
            </a:r>
            <a:r>
              <a:rPr lang="en-US" dirty="0" err="1">
                <a:effectLst/>
                <a:ea typeface="Calibri" charset="0"/>
                <a:cs typeface="Calibri" charset="0"/>
              </a:rPr>
              <a:t>phần</a:t>
            </a:r>
            <a:r>
              <a:rPr lang="en-US" dirty="0">
                <a:effectLst/>
                <a:ea typeface="Calibri" charset="0"/>
                <a:cs typeface="Calibri" charset="0"/>
              </a:rPr>
              <a:t> </a:t>
            </a:r>
            <a:r>
              <a:rPr lang="en-US" dirty="0" err="1">
                <a:effectLst/>
                <a:ea typeface="Calibri" charset="0"/>
                <a:cs typeface="Calibri" charset="0"/>
              </a:rPr>
              <a:t>cho</a:t>
            </a:r>
            <a:r>
              <a:rPr lang="en-US" dirty="0">
                <a:effectLst/>
                <a:ea typeface="Calibri" charset="0"/>
                <a:cs typeface="Calibri" charset="0"/>
              </a:rPr>
              <a:t> </a:t>
            </a:r>
            <a:r>
              <a:rPr lang="en-US" dirty="0" err="1">
                <a:effectLst/>
                <a:ea typeface="Calibri" charset="0"/>
                <a:cs typeface="Calibri" charset="0"/>
              </a:rPr>
              <a:t>những</a:t>
            </a:r>
            <a:r>
              <a:rPr lang="en-US" dirty="0">
                <a:effectLst/>
                <a:ea typeface="Calibri" charset="0"/>
                <a:cs typeface="Calibri" charset="0"/>
              </a:rPr>
              <a:t> </a:t>
            </a:r>
            <a:r>
              <a:rPr lang="en-US" dirty="0" err="1">
                <a:effectLst/>
                <a:ea typeface="Calibri" charset="0"/>
                <a:cs typeface="Calibri" charset="0"/>
              </a:rPr>
              <a:t>nô</a:t>
            </a:r>
            <a:r>
              <a:rPr lang="en-US" dirty="0">
                <a:effectLst/>
                <a:ea typeface="Calibri" charset="0"/>
                <a:cs typeface="Calibri" charset="0"/>
              </a:rPr>
              <a:t>̃ </a:t>
            </a:r>
            <a:r>
              <a:rPr lang="en-US" dirty="0" err="1">
                <a:effectLst/>
                <a:ea typeface="Calibri" charset="0"/>
                <a:cs typeface="Calibri" charset="0"/>
              </a:rPr>
              <a:t>lực</a:t>
            </a:r>
            <a:r>
              <a:rPr lang="en-US" dirty="0">
                <a:effectLst/>
                <a:ea typeface="Calibri" charset="0"/>
                <a:cs typeface="Calibri" charset="0"/>
              </a:rPr>
              <a:t> </a:t>
            </a:r>
            <a:r>
              <a:rPr lang="en-US" dirty="0" err="1">
                <a:effectLst/>
                <a:ea typeface="Calibri" charset="0"/>
                <a:cs typeface="Calibri" charset="0"/>
              </a:rPr>
              <a:t>này</a:t>
            </a:r>
            <a:r>
              <a:rPr lang="en-US" dirty="0">
                <a:effectLst/>
                <a:ea typeface="Calibri" charset="0"/>
                <a:cs typeface="Calibri" charset="0"/>
              </a:rPr>
              <a:t>.</a:t>
            </a:r>
          </a:p>
          <a:p>
            <a:pPr marL="0" marR="0" algn="just">
              <a:lnSpc>
                <a:spcPct val="115000"/>
              </a:lnSpc>
              <a:spcBef>
                <a:spcPts val="0"/>
              </a:spcBef>
              <a:spcAft>
                <a:spcPts val="1000"/>
              </a:spcAft>
            </a:pPr>
            <a:r>
              <a:rPr lang="en-US" dirty="0" err="1">
                <a:effectLst/>
                <a:ea typeface="Calibri" charset="0"/>
                <a:cs typeface="Calibri" charset="0"/>
              </a:rPr>
              <a:t>Tôi</a:t>
            </a:r>
            <a:r>
              <a:rPr lang="en-US" dirty="0">
                <a:effectLst/>
                <a:ea typeface="Calibri" charset="0"/>
                <a:cs typeface="Calibri" charset="0"/>
              </a:rPr>
              <a:t> sẽ </a:t>
            </a:r>
            <a:r>
              <a:rPr lang="en-US" dirty="0" err="1">
                <a:effectLst/>
                <a:ea typeface="Calibri" charset="0"/>
                <a:cs typeface="Calibri" charset="0"/>
              </a:rPr>
              <a:t>rất</a:t>
            </a:r>
            <a:r>
              <a:rPr lang="en-US" dirty="0">
                <a:effectLst/>
                <a:ea typeface="Calibri" charset="0"/>
                <a:cs typeface="Calibri" charset="0"/>
              </a:rPr>
              <a:t> </a:t>
            </a:r>
            <a:r>
              <a:rPr lang="en-US" dirty="0" err="1">
                <a:effectLst/>
                <a:ea typeface="Calibri" charset="0"/>
                <a:cs typeface="Calibri" charset="0"/>
              </a:rPr>
              <a:t>vui</a:t>
            </a:r>
            <a:r>
              <a:rPr lang="en-US" dirty="0">
                <a:effectLst/>
                <a:ea typeface="Calibri" charset="0"/>
                <a:cs typeface="Calibri" charset="0"/>
              </a:rPr>
              <a:t> </a:t>
            </a:r>
            <a:r>
              <a:rPr lang="en-US" dirty="0" err="1">
                <a:effectLst/>
                <a:ea typeface="Calibri" charset="0"/>
                <a:cs typeface="Calibri" charset="0"/>
              </a:rPr>
              <a:t>nếu</a:t>
            </a:r>
            <a:r>
              <a:rPr lang="en-US" dirty="0">
                <a:effectLst/>
                <a:ea typeface="Calibri" charset="0"/>
                <a:cs typeface="Calibri" charset="0"/>
              </a:rPr>
              <a:t> </a:t>
            </a:r>
            <a:r>
              <a:rPr lang="en-US" dirty="0" err="1">
                <a:effectLst/>
                <a:ea typeface="Calibri" charset="0"/>
                <a:cs typeface="Calibri" charset="0"/>
              </a:rPr>
              <a:t>được</a:t>
            </a:r>
            <a:r>
              <a:rPr lang="en-US" dirty="0">
                <a:effectLst/>
                <a:ea typeface="Calibri" charset="0"/>
                <a:cs typeface="Calibri" charset="0"/>
              </a:rPr>
              <a:t> </a:t>
            </a:r>
            <a:r>
              <a:rPr lang="en-US" dirty="0" err="1">
                <a:effectLst/>
                <a:ea typeface="Calibri" charset="0"/>
                <a:cs typeface="Calibri" charset="0"/>
              </a:rPr>
              <a:t>thành</a:t>
            </a:r>
            <a:r>
              <a:rPr lang="en-US" dirty="0">
                <a:effectLst/>
                <a:ea typeface="Calibri" charset="0"/>
                <a:cs typeface="Calibri" charset="0"/>
              </a:rPr>
              <a:t> </a:t>
            </a:r>
            <a:r>
              <a:rPr lang="en-US" dirty="0" err="1">
                <a:effectLst/>
                <a:ea typeface="Calibri" charset="0"/>
                <a:cs typeface="Calibri" charset="0"/>
              </a:rPr>
              <a:t>thành</a:t>
            </a:r>
            <a:r>
              <a:rPr lang="en-US" dirty="0">
                <a:effectLst/>
                <a:ea typeface="Calibri" charset="0"/>
                <a:cs typeface="Calibri" charset="0"/>
              </a:rPr>
              <a:t> </a:t>
            </a:r>
            <a:r>
              <a:rPr lang="en-US" dirty="0" err="1">
                <a:effectLst/>
                <a:ea typeface="Calibri" charset="0"/>
                <a:cs typeface="Calibri" charset="0"/>
              </a:rPr>
              <a:t>viên</a:t>
            </a:r>
            <a:r>
              <a:rPr lang="en-US" dirty="0">
                <a:effectLst/>
                <a:ea typeface="Calibri" charset="0"/>
                <a:cs typeface="Calibri" charset="0"/>
              </a:rPr>
              <a:t> </a:t>
            </a:r>
            <a:r>
              <a:rPr lang="en-US" dirty="0" err="1">
                <a:effectLst/>
                <a:ea typeface="Calibri" charset="0"/>
                <a:cs typeface="Calibri" charset="0"/>
              </a:rPr>
              <a:t>của</a:t>
            </a:r>
            <a:r>
              <a:rPr lang="en-US" dirty="0">
                <a:effectLst/>
                <a:ea typeface="Calibri" charset="0"/>
                <a:cs typeface="Calibri" charset="0"/>
              </a:rPr>
              <a:t> Frito Lay </a:t>
            </a:r>
            <a:r>
              <a:rPr lang="en-US" dirty="0" err="1">
                <a:effectLst/>
                <a:ea typeface="Calibri" charset="0"/>
                <a:cs typeface="Calibri" charset="0"/>
              </a:rPr>
              <a:t>như</a:t>
            </a:r>
            <a:r>
              <a:rPr lang="en-US" dirty="0">
                <a:effectLst/>
                <a:ea typeface="Calibri" charset="0"/>
                <a:cs typeface="Calibri" charset="0"/>
              </a:rPr>
              <a:t> </a:t>
            </a:r>
            <a:r>
              <a:rPr lang="en-US" dirty="0" err="1">
                <a:effectLst/>
                <a:ea typeface="Calibri" charset="0"/>
                <a:cs typeface="Calibri" charset="0"/>
              </a:rPr>
              <a:t>mong</a:t>
            </a:r>
            <a:r>
              <a:rPr lang="en-US" dirty="0">
                <a:effectLst/>
                <a:ea typeface="Calibri" charset="0"/>
                <a:cs typeface="Calibri" charset="0"/>
              </a:rPr>
              <a:t> </a:t>
            </a:r>
            <a:r>
              <a:rPr lang="en-US" dirty="0" err="1">
                <a:effectLst/>
                <a:ea typeface="Calibri" charset="0"/>
                <a:cs typeface="Calibri" charset="0"/>
              </a:rPr>
              <a:t>đợi</a:t>
            </a:r>
            <a:r>
              <a:rPr lang="en-US" dirty="0">
                <a:effectLst/>
                <a:ea typeface="Calibri" charset="0"/>
                <a:cs typeface="Calibri" charset="0"/>
              </a:rPr>
              <a:t>. </a:t>
            </a:r>
            <a:r>
              <a:rPr lang="en-US" dirty="0" err="1">
                <a:effectLst/>
                <a:ea typeface="Calibri" charset="0"/>
                <a:cs typeface="Calibri" charset="0"/>
              </a:rPr>
              <a:t>Sau</a:t>
            </a:r>
            <a:r>
              <a:rPr lang="en-US" dirty="0">
                <a:effectLst/>
                <a:ea typeface="Calibri" charset="0"/>
                <a:cs typeface="Calibri" charset="0"/>
              </a:rPr>
              <a:t> </a:t>
            </a:r>
            <a:r>
              <a:rPr lang="en-US" dirty="0" err="1">
                <a:effectLst/>
                <a:ea typeface="Calibri" charset="0"/>
                <a:cs typeface="Calibri" charset="0"/>
              </a:rPr>
              <a:t>chuyến</a:t>
            </a:r>
            <a:r>
              <a:rPr lang="en-US" dirty="0">
                <a:effectLst/>
                <a:ea typeface="Calibri" charset="0"/>
                <a:cs typeface="Calibri" charset="0"/>
              </a:rPr>
              <a:t> </a:t>
            </a:r>
            <a:r>
              <a:rPr lang="en-US" dirty="0" err="1">
                <a:effectLst/>
                <a:ea typeface="Calibri" charset="0"/>
                <a:cs typeface="Calibri" charset="0"/>
              </a:rPr>
              <a:t>viếng</a:t>
            </a:r>
            <a:r>
              <a:rPr lang="en-US" dirty="0">
                <a:effectLst/>
                <a:ea typeface="Calibri" charset="0"/>
                <a:cs typeface="Calibri" charset="0"/>
              </a:rPr>
              <a:t> </a:t>
            </a:r>
            <a:r>
              <a:rPr lang="en-US" dirty="0" err="1">
                <a:effectLst/>
                <a:ea typeface="Calibri" charset="0"/>
                <a:cs typeface="Calibri" charset="0"/>
              </a:rPr>
              <a:t>thăm</a:t>
            </a:r>
            <a:r>
              <a:rPr lang="en-US" dirty="0">
                <a:effectLst/>
                <a:ea typeface="Calibri" charset="0"/>
                <a:cs typeface="Calibri" charset="0"/>
              </a:rPr>
              <a:t> </a:t>
            </a:r>
            <a:r>
              <a:rPr lang="en-US" dirty="0" err="1">
                <a:effectLst/>
                <a:ea typeface="Calibri" charset="0"/>
                <a:cs typeface="Calibri" charset="0"/>
              </a:rPr>
              <a:t>của</a:t>
            </a:r>
            <a:r>
              <a:rPr lang="en-US" dirty="0">
                <a:effectLst/>
                <a:ea typeface="Calibri" charset="0"/>
                <a:cs typeface="Calibri" charset="0"/>
              </a:rPr>
              <a:t> </a:t>
            </a:r>
            <a:r>
              <a:rPr lang="en-US" dirty="0" err="1">
                <a:effectLst/>
                <a:ea typeface="Calibri" charset="0"/>
                <a:cs typeface="Calibri" charset="0"/>
              </a:rPr>
              <a:t>mình</a:t>
            </a:r>
            <a:r>
              <a:rPr lang="en-US" dirty="0">
                <a:effectLst/>
                <a:ea typeface="Calibri" charset="0"/>
                <a:cs typeface="Calibri" charset="0"/>
              </a:rPr>
              <a:t>, </a:t>
            </a:r>
            <a:r>
              <a:rPr lang="en-US" dirty="0" err="1">
                <a:effectLst/>
                <a:ea typeface="Calibri" charset="0"/>
                <a:cs typeface="Calibri" charset="0"/>
              </a:rPr>
              <a:t>tôi</a:t>
            </a:r>
            <a:r>
              <a:rPr lang="en-US" dirty="0">
                <a:effectLst/>
                <a:ea typeface="Calibri" charset="0"/>
                <a:cs typeface="Calibri" charset="0"/>
              </a:rPr>
              <a:t> </a:t>
            </a:r>
            <a:r>
              <a:rPr lang="en-US" dirty="0" err="1">
                <a:effectLst/>
                <a:ea typeface="Calibri" charset="0"/>
                <a:cs typeface="Calibri" charset="0"/>
              </a:rPr>
              <a:t>thậm</a:t>
            </a:r>
            <a:r>
              <a:rPr lang="en-US" dirty="0">
                <a:effectLst/>
                <a:ea typeface="Calibri" charset="0"/>
                <a:cs typeface="Calibri" charset="0"/>
              </a:rPr>
              <a:t> chí </a:t>
            </a:r>
            <a:r>
              <a:rPr lang="en-US" dirty="0" err="1">
                <a:effectLst/>
                <a:ea typeface="Calibri" charset="0"/>
                <a:cs typeface="Calibri" charset="0"/>
              </a:rPr>
              <a:t>còn</a:t>
            </a:r>
            <a:r>
              <a:rPr lang="en-US" dirty="0">
                <a:effectLst/>
                <a:ea typeface="Calibri" charset="0"/>
                <a:cs typeface="Calibri" charset="0"/>
              </a:rPr>
              <a:t> </a:t>
            </a:r>
            <a:r>
              <a:rPr lang="en-US" dirty="0" err="1">
                <a:effectLst/>
                <a:ea typeface="Calibri" charset="0"/>
                <a:cs typeface="Calibri" charset="0"/>
              </a:rPr>
              <a:t>phấn</a:t>
            </a:r>
            <a:r>
              <a:rPr lang="en-US" dirty="0">
                <a:effectLst/>
                <a:ea typeface="Calibri" charset="0"/>
                <a:cs typeface="Calibri" charset="0"/>
              </a:rPr>
              <a:t> </a:t>
            </a:r>
            <a:r>
              <a:rPr lang="en-US" dirty="0" err="1">
                <a:effectLst/>
                <a:ea typeface="Calibri" charset="0"/>
                <a:cs typeface="Calibri" charset="0"/>
              </a:rPr>
              <a:t>khích</a:t>
            </a:r>
            <a:r>
              <a:rPr lang="en-US" dirty="0">
                <a:effectLst/>
                <a:ea typeface="Calibri" charset="0"/>
                <a:cs typeface="Calibri" charset="0"/>
              </a:rPr>
              <a:t> </a:t>
            </a:r>
            <a:r>
              <a:rPr lang="en-US" dirty="0" err="1">
                <a:effectLst/>
                <a:ea typeface="Calibri" charset="0"/>
                <a:cs typeface="Calibri" charset="0"/>
              </a:rPr>
              <a:t>hơn</a:t>
            </a:r>
            <a:r>
              <a:rPr lang="en-US" dirty="0">
                <a:effectLst/>
                <a:ea typeface="Calibri" charset="0"/>
                <a:cs typeface="Calibri" charset="0"/>
              </a:rPr>
              <a:t> </a:t>
            </a:r>
            <a:r>
              <a:rPr lang="en-US" dirty="0" err="1">
                <a:effectLst/>
                <a:ea typeface="Calibri" charset="0"/>
                <a:cs typeface="Calibri" charset="0"/>
              </a:rPr>
              <a:t>vê</a:t>
            </a:r>
            <a:r>
              <a:rPr lang="en-US" dirty="0">
                <a:effectLst/>
                <a:ea typeface="Calibri" charset="0"/>
                <a:cs typeface="Calibri" charset="0"/>
              </a:rPr>
              <a:t>̀ vị trí </a:t>
            </a:r>
            <a:r>
              <a:rPr lang="en-US" dirty="0" err="1">
                <a:effectLst/>
                <a:ea typeface="Calibri" charset="0"/>
                <a:cs typeface="Calibri" charset="0"/>
              </a:rPr>
              <a:t>này</a:t>
            </a:r>
            <a:r>
              <a:rPr lang="en-US" dirty="0">
                <a:effectLst/>
                <a:ea typeface="Calibri" charset="0"/>
                <a:cs typeface="Calibri" charset="0"/>
              </a:rPr>
              <a:t> </a:t>
            </a:r>
            <a:r>
              <a:rPr lang="en-US" dirty="0" err="1">
                <a:effectLst/>
                <a:ea typeface="Calibri" charset="0"/>
                <a:cs typeface="Calibri" charset="0"/>
              </a:rPr>
              <a:t>va</a:t>
            </a:r>
            <a:r>
              <a:rPr lang="en-US" dirty="0">
                <a:effectLst/>
                <a:ea typeface="Calibri" charset="0"/>
                <a:cs typeface="Calibri" charset="0"/>
              </a:rPr>
              <a:t>̀ </a:t>
            </a:r>
            <a:r>
              <a:rPr lang="en-US" dirty="0" err="1">
                <a:effectLst/>
                <a:ea typeface="Calibri" charset="0"/>
                <a:cs typeface="Calibri" charset="0"/>
              </a:rPr>
              <a:t>hy</a:t>
            </a:r>
            <a:r>
              <a:rPr lang="en-US" dirty="0">
                <a:effectLst/>
                <a:ea typeface="Calibri" charset="0"/>
                <a:cs typeface="Calibri" charset="0"/>
              </a:rPr>
              <a:t> </a:t>
            </a:r>
            <a:r>
              <a:rPr lang="en-US" dirty="0" err="1">
                <a:effectLst/>
                <a:ea typeface="Calibri" charset="0"/>
                <a:cs typeface="Calibri" charset="0"/>
              </a:rPr>
              <a:t>vọng</a:t>
            </a:r>
            <a:r>
              <a:rPr lang="en-US" dirty="0">
                <a:effectLst/>
                <a:ea typeface="Calibri" charset="0"/>
                <a:cs typeface="Calibri" charset="0"/>
              </a:rPr>
              <a:t> </a:t>
            </a:r>
            <a:r>
              <a:rPr lang="en-US" dirty="0" err="1">
                <a:effectLst/>
                <a:ea typeface="Calibri" charset="0"/>
                <a:cs typeface="Calibri" charset="0"/>
              </a:rPr>
              <a:t>được</a:t>
            </a:r>
            <a:r>
              <a:rPr lang="en-US" dirty="0">
                <a:effectLst/>
                <a:ea typeface="Calibri" charset="0"/>
                <a:cs typeface="Calibri" charset="0"/>
              </a:rPr>
              <a:t> </a:t>
            </a:r>
            <a:r>
              <a:rPr lang="en-US" dirty="0" err="1">
                <a:effectLst/>
                <a:ea typeface="Calibri" charset="0"/>
                <a:cs typeface="Calibri" charset="0"/>
              </a:rPr>
              <a:t>nghe</a:t>
            </a:r>
            <a:r>
              <a:rPr lang="en-US" dirty="0">
                <a:effectLst/>
                <a:ea typeface="Calibri" charset="0"/>
                <a:cs typeface="Calibri" charset="0"/>
              </a:rPr>
              <a:t> tin </a:t>
            </a:r>
            <a:r>
              <a:rPr lang="en-US" dirty="0" err="1">
                <a:effectLst/>
                <a:ea typeface="Calibri" charset="0"/>
                <a:cs typeface="Calibri" charset="0"/>
              </a:rPr>
              <a:t>tư</a:t>
            </a:r>
            <a:r>
              <a:rPr lang="en-US" dirty="0">
                <a:effectLst/>
                <a:ea typeface="Calibri" charset="0"/>
                <a:cs typeface="Calibri" charset="0"/>
              </a:rPr>
              <a:t>̀ </a:t>
            </a:r>
            <a:r>
              <a:rPr lang="en-US" dirty="0" err="1">
                <a:effectLst/>
                <a:ea typeface="Calibri" charset="0"/>
                <a:cs typeface="Calibri" charset="0"/>
              </a:rPr>
              <a:t>ông</a:t>
            </a:r>
            <a:r>
              <a:rPr lang="en-US" dirty="0">
                <a:effectLst/>
                <a:ea typeface="Calibri" charset="0"/>
                <a:cs typeface="Calibri" charset="0"/>
              </a:rPr>
              <a:t> </a:t>
            </a:r>
            <a:r>
              <a:rPr lang="en-US" dirty="0" err="1">
                <a:effectLst/>
                <a:ea typeface="Calibri" charset="0"/>
                <a:cs typeface="Calibri" charset="0"/>
              </a:rPr>
              <a:t>sớm</a:t>
            </a:r>
            <a:r>
              <a:rPr lang="en-US" dirty="0">
                <a:effectLst/>
                <a:ea typeface="Calibri" charset="0"/>
                <a:cs typeface="Calibri" charset="0"/>
              </a:rPr>
              <a:t>.</a:t>
            </a:r>
          </a:p>
          <a:p>
            <a:pPr marL="0" marR="0" algn="just">
              <a:lnSpc>
                <a:spcPct val="115000"/>
              </a:lnSpc>
              <a:spcBef>
                <a:spcPts val="0"/>
              </a:spcBef>
            </a:pPr>
            <a:r>
              <a:rPr lang="en-US" dirty="0" err="1">
                <a:effectLst/>
                <a:ea typeface="Calibri" charset="0"/>
                <a:cs typeface="Calibri" charset="0"/>
              </a:rPr>
              <a:t>Trân</a:t>
            </a:r>
            <a:r>
              <a:rPr lang="en-US" dirty="0">
                <a:effectLst/>
                <a:ea typeface="Calibri" charset="0"/>
                <a:cs typeface="Calibri" charset="0"/>
              </a:rPr>
              <a:t> </a:t>
            </a:r>
            <a:r>
              <a:rPr lang="en-US" dirty="0" err="1">
                <a:effectLst/>
                <a:ea typeface="Calibri" charset="0"/>
                <a:cs typeface="Calibri" charset="0"/>
              </a:rPr>
              <a:t>trọng</a:t>
            </a:r>
            <a:endParaRPr lang="en-US" dirty="0">
              <a:effectLst/>
              <a:ea typeface="Calibri" charset="0"/>
              <a:cs typeface="Calibri" charset="0"/>
            </a:endParaRPr>
          </a:p>
          <a:p>
            <a:pPr marL="0" marR="0" algn="just">
              <a:lnSpc>
                <a:spcPct val="115000"/>
              </a:lnSpc>
              <a:spcBef>
                <a:spcPts val="0"/>
              </a:spcBef>
            </a:pPr>
            <a:r>
              <a:rPr lang="en-US" dirty="0">
                <a:effectLst/>
                <a:ea typeface="Calibri" charset="0"/>
                <a:cs typeface="Calibri" charset="0"/>
              </a:rPr>
              <a:t>Aurelia</a:t>
            </a:r>
          </a:p>
          <a:p>
            <a:pPr marL="0" marR="0" algn="just">
              <a:lnSpc>
                <a:spcPct val="115000"/>
              </a:lnSpc>
              <a:spcBef>
                <a:spcPts val="0"/>
              </a:spcBef>
              <a:spcAft>
                <a:spcPts val="1000"/>
              </a:spcAft>
            </a:pPr>
            <a:r>
              <a:rPr lang="en-US" dirty="0">
                <a:effectLst/>
                <a:ea typeface="Calibri" charset="0"/>
                <a:cs typeface="Calibri" charset="0"/>
              </a:rPr>
              <a:t> </a:t>
            </a:r>
          </a:p>
          <a:p>
            <a:pPr marL="0" marR="0" algn="just">
              <a:lnSpc>
                <a:spcPct val="115000"/>
              </a:lnSpc>
              <a:spcBef>
                <a:spcPts val="0"/>
              </a:spcBef>
              <a:spcAft>
                <a:spcPts val="1000"/>
              </a:spcAft>
            </a:pPr>
            <a:r>
              <a:rPr lang="en-US" sz="2400" b="1" dirty="0">
                <a:effectLst/>
                <a:ea typeface="Calibri" charset="0"/>
                <a:cs typeface="Calibri" charset="0"/>
              </a:rPr>
              <a:t> </a:t>
            </a:r>
            <a:endParaRPr lang="en-US" sz="2400" dirty="0">
              <a:effectLst/>
              <a:ea typeface="Calibri" charset="0"/>
              <a:cs typeface="Calibri" charset="0"/>
            </a:endParaRPr>
          </a:p>
        </p:txBody>
      </p:sp>
      <p:pic>
        <p:nvPicPr>
          <p:cNvPr id="4" name="Picture 3"/>
          <p:cNvPicPr/>
          <p:nvPr/>
        </p:nvPicPr>
        <p:blipFill>
          <a:blip r:embed="rId2"/>
          <a:stretch>
            <a:fillRect/>
          </a:stretch>
        </p:blipFill>
        <p:spPr>
          <a:xfrm>
            <a:off x="2308859" y="740264"/>
            <a:ext cx="3367931" cy="870310"/>
          </a:xfrm>
          <a:prstGeom prst="rect">
            <a:avLst/>
          </a:prstGeom>
        </p:spPr>
      </p:pic>
      <p:sp>
        <p:nvSpPr>
          <p:cNvPr id="5" name="Rectangular Callout 4"/>
          <p:cNvSpPr/>
          <p:nvPr/>
        </p:nvSpPr>
        <p:spPr>
          <a:xfrm>
            <a:off x="-19050" y="1061934"/>
            <a:ext cx="2232660" cy="837385"/>
          </a:xfrm>
          <a:prstGeom prst="wedgeRectCallout">
            <a:avLst>
              <a:gd name="adj1" fmla="val 62071"/>
              <a:gd name="adj2" fmla="val -21218"/>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15000"/>
              </a:lnSpc>
              <a:spcBef>
                <a:spcPts val="0"/>
              </a:spcBef>
              <a:spcAft>
                <a:spcPts val="1000"/>
              </a:spcAft>
            </a:pPr>
            <a:r>
              <a:rPr lang="en-US" sz="1400">
                <a:effectLst/>
                <a:latin typeface="Calibri" charset="0"/>
                <a:ea typeface="Calibri" charset="0"/>
                <a:cs typeface="Calibri" charset="0"/>
              </a:rPr>
              <a:t>Xưng</a:t>
            </a:r>
            <a:r>
              <a:rPr lang="en-US" sz="1400" dirty="0">
                <a:effectLst/>
                <a:latin typeface="Calibri" charset="0"/>
                <a:ea typeface="Calibri" charset="0"/>
                <a:cs typeface="Calibri" charset="0"/>
              </a:rPr>
              <a:t> </a:t>
            </a:r>
            <a:r>
              <a:rPr lang="en-US" sz="1400" dirty="0" err="1">
                <a:effectLst/>
                <a:latin typeface="Calibri" charset="0"/>
                <a:ea typeface="Calibri" charset="0"/>
                <a:cs typeface="Calibri" charset="0"/>
              </a:rPr>
              <a:t>hô</a:t>
            </a:r>
            <a:r>
              <a:rPr lang="en-US" sz="1400" dirty="0">
                <a:effectLst/>
                <a:latin typeface="Calibri" charset="0"/>
                <a:ea typeface="Calibri" charset="0"/>
                <a:cs typeface="Calibri" charset="0"/>
              </a:rPr>
              <a:t> </a:t>
            </a:r>
            <a:r>
              <a:rPr lang="en-US" sz="1400" dirty="0" err="1">
                <a:effectLst/>
                <a:latin typeface="Calibri" charset="0"/>
                <a:ea typeface="Calibri" charset="0"/>
                <a:cs typeface="Calibri" charset="0"/>
              </a:rPr>
              <a:t>với</a:t>
            </a:r>
            <a:r>
              <a:rPr lang="en-US" sz="1400" dirty="0">
                <a:effectLst/>
                <a:latin typeface="Calibri" charset="0"/>
                <a:ea typeface="Calibri" charset="0"/>
                <a:cs typeface="Calibri" charset="0"/>
              </a:rPr>
              <a:t> </a:t>
            </a:r>
            <a:r>
              <a:rPr lang="en-US" sz="1400" dirty="0" err="1">
                <a:effectLst/>
                <a:latin typeface="Calibri" charset="0"/>
                <a:ea typeface="Calibri" charset="0"/>
                <a:cs typeface="Calibri" charset="0"/>
              </a:rPr>
              <a:t>người</a:t>
            </a:r>
            <a:r>
              <a:rPr lang="en-US" sz="1400" dirty="0">
                <a:effectLst/>
                <a:latin typeface="Calibri" charset="0"/>
                <a:ea typeface="Calibri" charset="0"/>
                <a:cs typeface="Calibri" charset="0"/>
              </a:rPr>
              <a:t> </a:t>
            </a:r>
            <a:r>
              <a:rPr lang="en-US" sz="1400" dirty="0" err="1">
                <a:effectLst/>
                <a:latin typeface="Calibri" charset="0"/>
                <a:ea typeface="Calibri" charset="0"/>
                <a:cs typeface="Calibri" charset="0"/>
              </a:rPr>
              <a:t>phỏng</a:t>
            </a:r>
            <a:r>
              <a:rPr lang="en-US" sz="1400" dirty="0">
                <a:effectLst/>
                <a:latin typeface="Calibri" charset="0"/>
                <a:ea typeface="Calibri" charset="0"/>
                <a:cs typeface="Calibri" charset="0"/>
              </a:rPr>
              <a:t> </a:t>
            </a:r>
            <a:r>
              <a:rPr lang="en-US" sz="1400" dirty="0" err="1">
                <a:effectLst/>
                <a:latin typeface="Calibri" charset="0"/>
                <a:ea typeface="Calibri" charset="0"/>
                <a:cs typeface="Calibri" charset="0"/>
              </a:rPr>
              <a:t>vấn</a:t>
            </a:r>
            <a:r>
              <a:rPr lang="en-US" sz="1400" dirty="0">
                <a:effectLst/>
                <a:latin typeface="Calibri" charset="0"/>
                <a:ea typeface="Calibri" charset="0"/>
                <a:cs typeface="Calibri" charset="0"/>
              </a:rPr>
              <a:t> </a:t>
            </a:r>
            <a:r>
              <a:rPr lang="en-US" sz="1400" dirty="0" err="1">
                <a:effectLst/>
                <a:latin typeface="Calibri" charset="0"/>
                <a:ea typeface="Calibri" charset="0"/>
                <a:cs typeface="Calibri" charset="0"/>
              </a:rPr>
              <a:t>bằng</a:t>
            </a:r>
            <a:r>
              <a:rPr lang="en-US" sz="1400" dirty="0">
                <a:effectLst/>
                <a:latin typeface="Calibri" charset="0"/>
                <a:ea typeface="Calibri" charset="0"/>
                <a:cs typeface="Calibri" charset="0"/>
              </a:rPr>
              <a:t> </a:t>
            </a:r>
            <a:r>
              <a:rPr lang="en-US" sz="1400" dirty="0" err="1">
                <a:effectLst/>
                <a:latin typeface="Calibri" charset="0"/>
                <a:ea typeface="Calibri" charset="0"/>
                <a:cs typeface="Calibri" charset="0"/>
              </a:rPr>
              <a:t>tên</a:t>
            </a:r>
            <a:r>
              <a:rPr lang="en-US" sz="1400" dirty="0">
                <a:effectLst/>
                <a:latin typeface="Calibri" charset="0"/>
                <a:ea typeface="Calibri" charset="0"/>
                <a:cs typeface="Calibri" charset="0"/>
              </a:rPr>
              <a:t> </a:t>
            </a:r>
            <a:r>
              <a:rPr lang="en-US" sz="1400" dirty="0" err="1">
                <a:effectLst/>
                <a:latin typeface="Calibri" charset="0"/>
                <a:ea typeface="Calibri" charset="0"/>
                <a:cs typeface="Calibri" charset="0"/>
              </a:rPr>
              <a:t>đầu</a:t>
            </a:r>
            <a:r>
              <a:rPr lang="en-US" sz="1400" dirty="0">
                <a:effectLst/>
                <a:latin typeface="Calibri" charset="0"/>
                <a:ea typeface="Calibri" charset="0"/>
                <a:cs typeface="Calibri" charset="0"/>
              </a:rPr>
              <a:t> </a:t>
            </a:r>
            <a:r>
              <a:rPr lang="en-US" sz="1400" dirty="0" err="1">
                <a:effectLst/>
                <a:latin typeface="Calibri" charset="0"/>
                <a:ea typeface="Calibri" charset="0"/>
                <a:cs typeface="Calibri" charset="0"/>
              </a:rPr>
              <a:t>của</a:t>
            </a:r>
            <a:r>
              <a:rPr lang="en-US" sz="1400" dirty="0">
                <a:effectLst/>
                <a:latin typeface="Calibri" charset="0"/>
                <a:ea typeface="Calibri" charset="0"/>
                <a:cs typeface="Calibri" charset="0"/>
              </a:rPr>
              <a:t> </a:t>
            </a:r>
            <a:r>
              <a:rPr lang="en-US" sz="1400" dirty="0" err="1">
                <a:effectLst/>
                <a:latin typeface="Calibri" charset="0"/>
                <a:ea typeface="Calibri" charset="0"/>
                <a:cs typeface="Calibri" charset="0"/>
              </a:rPr>
              <a:t>ông</a:t>
            </a:r>
            <a:r>
              <a:rPr lang="en-US" sz="1400" dirty="0">
                <a:effectLst/>
                <a:latin typeface="Calibri" charset="0"/>
                <a:ea typeface="Calibri" charset="0"/>
                <a:cs typeface="Calibri" charset="0"/>
              </a:rPr>
              <a:t> ta do </a:t>
            </a:r>
            <a:r>
              <a:rPr lang="en-US" sz="1400" dirty="0" err="1">
                <a:effectLst/>
                <a:latin typeface="Calibri" charset="0"/>
                <a:ea typeface="Calibri" charset="0"/>
                <a:cs typeface="Calibri" charset="0"/>
              </a:rPr>
              <a:t>ông</a:t>
            </a:r>
            <a:r>
              <a:rPr lang="en-US" sz="1400" dirty="0">
                <a:effectLst/>
                <a:latin typeface="Calibri" charset="0"/>
                <a:ea typeface="Calibri" charset="0"/>
                <a:cs typeface="Calibri" charset="0"/>
              </a:rPr>
              <a:t> ta </a:t>
            </a:r>
            <a:r>
              <a:rPr lang="en-US" sz="1400" dirty="0" err="1">
                <a:effectLst/>
                <a:latin typeface="Calibri" charset="0"/>
                <a:ea typeface="Calibri" charset="0"/>
                <a:cs typeface="Calibri" charset="0"/>
              </a:rPr>
              <a:t>đê</a:t>
            </a:r>
            <a:r>
              <a:rPr lang="en-US" sz="1400" dirty="0">
                <a:effectLst/>
                <a:latin typeface="Calibri" charset="0"/>
                <a:ea typeface="Calibri" charset="0"/>
                <a:cs typeface="Calibri" charset="0"/>
              </a:rPr>
              <a:t>̀ </a:t>
            </a:r>
            <a:r>
              <a:rPr lang="en-US" sz="1400" dirty="0" err="1">
                <a:effectLst/>
                <a:latin typeface="Calibri" charset="0"/>
                <a:ea typeface="Calibri" charset="0"/>
                <a:cs typeface="Calibri" charset="0"/>
              </a:rPr>
              <a:t>nghi</a:t>
            </a:r>
            <a:r>
              <a:rPr lang="en-US" sz="1400" dirty="0">
                <a:effectLst/>
                <a:latin typeface="Calibri" charset="0"/>
                <a:ea typeface="Calibri" charset="0"/>
                <a:cs typeface="Calibri" charset="0"/>
              </a:rPr>
              <a:t>̣ </a:t>
            </a:r>
            <a:r>
              <a:rPr lang="en-US" sz="1400" dirty="0" err="1">
                <a:effectLst/>
                <a:latin typeface="Calibri" charset="0"/>
                <a:ea typeface="Calibri" charset="0"/>
                <a:cs typeface="Calibri" charset="0"/>
              </a:rPr>
              <a:t>trong</a:t>
            </a:r>
            <a:r>
              <a:rPr lang="en-US" sz="1400" dirty="0">
                <a:effectLst/>
                <a:latin typeface="Calibri" charset="0"/>
                <a:ea typeface="Calibri" charset="0"/>
                <a:cs typeface="Calibri" charset="0"/>
              </a:rPr>
              <a:t> </a:t>
            </a:r>
            <a:r>
              <a:rPr lang="en-US" sz="1400" dirty="0" err="1">
                <a:effectLst/>
                <a:latin typeface="Calibri" charset="0"/>
                <a:ea typeface="Calibri" charset="0"/>
                <a:cs typeface="Calibri" charset="0"/>
              </a:rPr>
              <a:t>cuộc</a:t>
            </a:r>
            <a:r>
              <a:rPr lang="en-US" sz="1400" dirty="0">
                <a:effectLst/>
                <a:latin typeface="Calibri" charset="0"/>
                <a:ea typeface="Calibri" charset="0"/>
                <a:cs typeface="Calibri" charset="0"/>
              </a:rPr>
              <a:t> </a:t>
            </a:r>
            <a:r>
              <a:rPr lang="en-US" sz="1400" dirty="0" err="1">
                <a:effectLst/>
                <a:latin typeface="Calibri" charset="0"/>
                <a:ea typeface="Calibri" charset="0"/>
                <a:cs typeface="Calibri" charset="0"/>
              </a:rPr>
              <a:t>phỏng</a:t>
            </a:r>
            <a:r>
              <a:rPr lang="en-US" sz="1400" dirty="0">
                <a:effectLst/>
                <a:latin typeface="Calibri" charset="0"/>
                <a:ea typeface="Calibri" charset="0"/>
                <a:cs typeface="Calibri" charset="0"/>
              </a:rPr>
              <a:t> </a:t>
            </a:r>
            <a:r>
              <a:rPr lang="en-US" sz="1400" dirty="0" err="1">
                <a:effectLst/>
                <a:latin typeface="Calibri" charset="0"/>
                <a:ea typeface="Calibri" charset="0"/>
                <a:cs typeface="Calibri" charset="0"/>
              </a:rPr>
              <a:t>vấn</a:t>
            </a:r>
            <a:endParaRPr lang="en-US" sz="1400" dirty="0">
              <a:effectLst/>
              <a:latin typeface="Calibri" charset="0"/>
              <a:ea typeface="Calibri" charset="0"/>
              <a:cs typeface="Calibri" charset="0"/>
            </a:endParaRPr>
          </a:p>
        </p:txBody>
      </p:sp>
      <p:sp>
        <p:nvSpPr>
          <p:cNvPr id="6" name="Rectangular Callout 5"/>
          <p:cNvSpPr/>
          <p:nvPr/>
        </p:nvSpPr>
        <p:spPr>
          <a:xfrm>
            <a:off x="6372170" y="1061934"/>
            <a:ext cx="1828800" cy="548640"/>
          </a:xfrm>
          <a:prstGeom prst="wedgeRectCallout">
            <a:avLst>
              <a:gd name="adj1" fmla="val -71262"/>
              <a:gd name="adj2" fmla="val -29155"/>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15000"/>
              </a:lnSpc>
              <a:spcBef>
                <a:spcPts val="0"/>
              </a:spcBef>
              <a:spcAft>
                <a:spcPts val="1000"/>
              </a:spcAft>
              <a:tabLst>
                <a:tab pos="1501140" algn="l"/>
              </a:tabLst>
            </a:pPr>
            <a:r>
              <a:rPr lang="en-US" sz="1600" dirty="0" err="1">
                <a:effectLst/>
                <a:latin typeface="Calibri" charset="0"/>
                <a:ea typeface="Calibri" charset="0"/>
                <a:cs typeface="Calibri" charset="0"/>
              </a:rPr>
              <a:t>Sư</a:t>
            </a:r>
            <a:r>
              <a:rPr lang="en-US" sz="1600" dirty="0">
                <a:effectLst/>
                <a:latin typeface="Calibri" charset="0"/>
                <a:ea typeface="Calibri" charset="0"/>
                <a:cs typeface="Calibri" charset="0"/>
              </a:rPr>
              <a:t>̉ </a:t>
            </a:r>
            <a:r>
              <a:rPr lang="en-US" sz="1600" dirty="0" err="1">
                <a:effectLst/>
                <a:latin typeface="Calibri" charset="0"/>
                <a:ea typeface="Calibri" charset="0"/>
                <a:cs typeface="Calibri" charset="0"/>
              </a:rPr>
              <a:t>dụng</a:t>
            </a:r>
            <a:r>
              <a:rPr lang="en-US" sz="1600" dirty="0">
                <a:effectLst/>
                <a:latin typeface="Calibri" charset="0"/>
                <a:ea typeface="Calibri" charset="0"/>
                <a:cs typeface="Calibri" charset="0"/>
              </a:rPr>
              <a:t> </a:t>
            </a:r>
            <a:r>
              <a:rPr lang="en-US" sz="1600" dirty="0" err="1">
                <a:effectLst/>
                <a:latin typeface="Calibri" charset="0"/>
                <a:ea typeface="Calibri" charset="0"/>
                <a:cs typeface="Calibri" charset="0"/>
              </a:rPr>
              <a:t>dòng</a:t>
            </a:r>
            <a:r>
              <a:rPr lang="en-US" sz="1600" dirty="0">
                <a:effectLst/>
                <a:latin typeface="Calibri" charset="0"/>
                <a:ea typeface="Calibri" charset="0"/>
                <a:cs typeface="Calibri" charset="0"/>
              </a:rPr>
              <a:t> </a:t>
            </a:r>
            <a:r>
              <a:rPr lang="en-US" sz="1600" dirty="0" err="1">
                <a:effectLst/>
                <a:latin typeface="Calibri" charset="0"/>
                <a:ea typeface="Calibri" charset="0"/>
                <a:cs typeface="Calibri" charset="0"/>
              </a:rPr>
              <a:t>chu</a:t>
            </a:r>
            <a:r>
              <a:rPr lang="en-US" sz="1600" dirty="0">
                <a:effectLst/>
                <a:latin typeface="Calibri" charset="0"/>
                <a:ea typeface="Calibri" charset="0"/>
                <a:cs typeface="Calibri" charset="0"/>
              </a:rPr>
              <a:t>̉ </a:t>
            </a:r>
            <a:r>
              <a:rPr lang="en-US" sz="1600" dirty="0" err="1">
                <a:effectLst/>
                <a:latin typeface="Calibri" charset="0"/>
                <a:ea typeface="Calibri" charset="0"/>
                <a:cs typeface="Calibri" charset="0"/>
              </a:rPr>
              <a:t>đê</a:t>
            </a:r>
            <a:r>
              <a:rPr lang="en-US" sz="1600" dirty="0">
                <a:effectLst/>
                <a:latin typeface="Calibri" charset="0"/>
                <a:ea typeface="Calibri" charset="0"/>
                <a:cs typeface="Calibri" charset="0"/>
              </a:rPr>
              <a:t>̀ </a:t>
            </a:r>
            <a:r>
              <a:rPr lang="en-US" sz="1600" dirty="0" err="1">
                <a:effectLst/>
                <a:latin typeface="Calibri" charset="0"/>
                <a:ea typeface="Calibri" charset="0"/>
                <a:cs typeface="Calibri" charset="0"/>
              </a:rPr>
              <a:t>ro</a:t>
            </a:r>
            <a:r>
              <a:rPr lang="en-US" sz="1600" dirty="0">
                <a:effectLst/>
                <a:latin typeface="Calibri" charset="0"/>
                <a:ea typeface="Calibri" charset="0"/>
                <a:cs typeface="Calibri" charset="0"/>
              </a:rPr>
              <a:t>̃ </a:t>
            </a:r>
            <a:r>
              <a:rPr lang="en-US" sz="1600" dirty="0" err="1">
                <a:effectLst/>
                <a:latin typeface="Calibri" charset="0"/>
                <a:ea typeface="Calibri" charset="0"/>
                <a:cs typeface="Calibri" charset="0"/>
              </a:rPr>
              <a:t>ràng</a:t>
            </a:r>
            <a:r>
              <a:rPr lang="en-US" sz="1600" dirty="0">
                <a:effectLst/>
                <a:latin typeface="Calibri" charset="0"/>
                <a:ea typeface="Calibri" charset="0"/>
                <a:cs typeface="Calibri" charset="0"/>
              </a:rPr>
              <a:t> cụ </a:t>
            </a:r>
            <a:r>
              <a:rPr lang="en-US" sz="1600" dirty="0" err="1">
                <a:effectLst/>
                <a:latin typeface="Calibri" charset="0"/>
                <a:ea typeface="Calibri" charset="0"/>
                <a:cs typeface="Calibri" charset="0"/>
              </a:rPr>
              <a:t>thê</a:t>
            </a:r>
            <a:r>
              <a:rPr lang="en-US" sz="1600" dirty="0">
                <a:effectLst/>
                <a:latin typeface="Calibri" charset="0"/>
                <a:ea typeface="Calibri" charset="0"/>
                <a:cs typeface="Calibri" charset="0"/>
              </a:rPr>
              <a:t>̉</a:t>
            </a:r>
          </a:p>
        </p:txBody>
      </p:sp>
      <p:sp>
        <p:nvSpPr>
          <p:cNvPr id="7" name="Rectangular Callout 6"/>
          <p:cNvSpPr/>
          <p:nvPr/>
        </p:nvSpPr>
        <p:spPr>
          <a:xfrm>
            <a:off x="-19050" y="2114550"/>
            <a:ext cx="2232660" cy="1104900"/>
          </a:xfrm>
          <a:prstGeom prst="wedgeRectCallout">
            <a:avLst>
              <a:gd name="adj1" fmla="val 62071"/>
              <a:gd name="adj2" fmla="val -21218"/>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15000"/>
              </a:lnSpc>
              <a:spcBef>
                <a:spcPts val="0"/>
              </a:spcBef>
              <a:spcAft>
                <a:spcPts val="1000"/>
              </a:spcAft>
            </a:pPr>
            <a:r>
              <a:rPr lang="en-US" sz="1600">
                <a:effectLst/>
                <a:latin typeface="Calibri" charset="0"/>
                <a:ea typeface="Calibri" charset="0"/>
                <a:cs typeface="Calibri" charset="0"/>
              </a:rPr>
              <a:t>Mở đầu trực tiếp, nhấn mạnh đánh giá chân thành và đưa ra gặp gỡ những người khác</a:t>
            </a:r>
          </a:p>
        </p:txBody>
      </p:sp>
      <p:sp>
        <p:nvSpPr>
          <p:cNvPr id="8" name="Rectangular Callout 7"/>
          <p:cNvSpPr/>
          <p:nvPr/>
        </p:nvSpPr>
        <p:spPr>
          <a:xfrm>
            <a:off x="0" y="3434681"/>
            <a:ext cx="2232660" cy="1061119"/>
          </a:xfrm>
          <a:prstGeom prst="wedgeRectCallout">
            <a:avLst>
              <a:gd name="adj1" fmla="val 62071"/>
              <a:gd name="adj2" fmla="val -21218"/>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15000"/>
              </a:lnSpc>
              <a:spcBef>
                <a:spcPts val="0"/>
              </a:spcBef>
              <a:spcAft>
                <a:spcPts val="1000"/>
              </a:spcAft>
            </a:pPr>
            <a:r>
              <a:rPr lang="en-US" sz="1600">
                <a:effectLst/>
                <a:latin typeface="Calibri" charset="0"/>
                <a:ea typeface="Calibri" charset="0"/>
                <a:cs typeface="Calibri" charset="0"/>
              </a:rPr>
              <a:t>Kể một số việc riêng biệt về phỏng và quan hệ như thế nào đến cơ sở nền tảng của ứng viên</a:t>
            </a:r>
          </a:p>
        </p:txBody>
      </p:sp>
      <p:sp>
        <p:nvSpPr>
          <p:cNvPr id="9" name="Rectangular Callout 8"/>
          <p:cNvSpPr/>
          <p:nvPr/>
        </p:nvSpPr>
        <p:spPr>
          <a:xfrm>
            <a:off x="-19050" y="5314950"/>
            <a:ext cx="2232660" cy="1333500"/>
          </a:xfrm>
          <a:prstGeom prst="wedgeRectCallout">
            <a:avLst>
              <a:gd name="adj1" fmla="val 62071"/>
              <a:gd name="adj2" fmla="val -21218"/>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15000"/>
              </a:lnSpc>
              <a:spcBef>
                <a:spcPts val="0"/>
              </a:spcBef>
              <a:spcAft>
                <a:spcPts val="1000"/>
              </a:spcAft>
            </a:pPr>
            <a:r>
              <a:rPr lang="en-US" sz="1600">
                <a:effectLst/>
                <a:latin typeface="Calibri" charset="0"/>
                <a:ea typeface="Calibri" charset="0"/>
                <a:cs typeface="Calibri" charset="0"/>
              </a:rPr>
              <a:t>Tăng cường quan tâm đến vị trs và kết thúc mong đợi trong một chú ý tin tưởng</a:t>
            </a:r>
          </a:p>
        </p:txBody>
      </p:sp>
    </p:spTree>
    <p:extLst>
      <p:ext uri="{BB962C8B-B14F-4D97-AF65-F5344CB8AC3E}">
        <p14:creationId xmlns:p14="http://schemas.microsoft.com/office/powerpoint/2010/main" val="1219889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900" dirty="0">
                <a:latin typeface="Times New Roman" charset="0"/>
                <a:ea typeface="Times New Roman" charset="0"/>
                <a:cs typeface="Times New Roman" charset="0"/>
              </a:rPr>
              <a:t>8.1 </a:t>
            </a:r>
            <a:r>
              <a:rPr lang="en-US" sz="2900" dirty="0" err="1">
                <a:latin typeface="Times New Roman" charset="0"/>
                <a:ea typeface="Times New Roman" charset="0"/>
                <a:cs typeface="Times New Roman" charset="0"/>
              </a:rPr>
              <a:t>Hãy</a:t>
            </a:r>
            <a:r>
              <a:rPr lang="en-US" sz="2900" dirty="0">
                <a:latin typeface="Times New Roman" charset="0"/>
                <a:ea typeface="Times New Roman" charset="0"/>
                <a:cs typeface="Times New Roman" charset="0"/>
              </a:rPr>
              <a:t> </a:t>
            </a:r>
            <a:r>
              <a:rPr lang="en-US" sz="2900" dirty="0" err="1">
                <a:latin typeface="Times New Roman" charset="0"/>
                <a:ea typeface="Times New Roman" charset="0"/>
                <a:cs typeface="Times New Roman" charset="0"/>
              </a:rPr>
              <a:t>tư</a:t>
            </a:r>
            <a:r>
              <a:rPr lang="en-US" sz="2900" dirty="0">
                <a:latin typeface="Times New Roman" charset="0"/>
                <a:ea typeface="Times New Roman" charset="0"/>
                <a:cs typeface="Times New Roman" charset="0"/>
              </a:rPr>
              <a:t>̣ </a:t>
            </a:r>
            <a:r>
              <a:rPr lang="en-US" sz="2900" dirty="0" err="1">
                <a:latin typeface="Times New Roman" charset="0"/>
                <a:ea typeface="Times New Roman" charset="0"/>
                <a:cs typeface="Times New Roman" charset="0"/>
              </a:rPr>
              <a:t>dựa</a:t>
            </a:r>
            <a:r>
              <a:rPr lang="en-US" sz="2900" dirty="0">
                <a:latin typeface="Times New Roman" charset="0"/>
                <a:ea typeface="Times New Roman" charset="0"/>
                <a:cs typeface="Times New Roman" charset="0"/>
              </a:rPr>
              <a:t> </a:t>
            </a:r>
            <a:r>
              <a:rPr lang="en-US" sz="2900" dirty="0" err="1">
                <a:latin typeface="Times New Roman" charset="0"/>
                <a:ea typeface="Times New Roman" charset="0"/>
                <a:cs typeface="Times New Roman" charset="0"/>
              </a:rPr>
              <a:t>vào</a:t>
            </a:r>
            <a:r>
              <a:rPr lang="en-US" sz="2900" dirty="0">
                <a:latin typeface="Times New Roman" charset="0"/>
                <a:ea typeface="Times New Roman" charset="0"/>
                <a:cs typeface="Times New Roman" charset="0"/>
              </a:rPr>
              <a:t> </a:t>
            </a:r>
            <a:r>
              <a:rPr lang="en-US" sz="2900" dirty="0" err="1">
                <a:latin typeface="Times New Roman" charset="0"/>
                <a:ea typeface="Times New Roman" charset="0"/>
                <a:cs typeface="Times New Roman" charset="0"/>
              </a:rPr>
              <a:t>điều</a:t>
            </a:r>
            <a:r>
              <a:rPr lang="en-US" sz="2900" dirty="0">
                <a:latin typeface="Times New Roman" charset="0"/>
                <a:ea typeface="Times New Roman" charset="0"/>
                <a:cs typeface="Times New Roman" charset="0"/>
              </a:rPr>
              <a:t> </a:t>
            </a:r>
            <a:r>
              <a:rPr lang="en-US" sz="2900" dirty="0" err="1">
                <a:latin typeface="Times New Roman" charset="0"/>
                <a:ea typeface="Times New Roman" charset="0"/>
                <a:cs typeface="Times New Roman" charset="0"/>
              </a:rPr>
              <a:t>tốt</a:t>
            </a:r>
            <a:r>
              <a:rPr lang="en-US" sz="2900" dirty="0">
                <a:latin typeface="Times New Roman" charset="0"/>
                <a:ea typeface="Times New Roman" charset="0"/>
                <a:cs typeface="Times New Roman" charset="0"/>
              </a:rPr>
              <a:t> </a:t>
            </a:r>
            <a:r>
              <a:rPr lang="en-US" sz="2900" dirty="0" err="1">
                <a:latin typeface="Times New Roman" charset="0"/>
                <a:ea typeface="Times New Roman" charset="0"/>
                <a:cs typeface="Times New Roman" charset="0"/>
              </a:rPr>
              <a:t>nhất</a:t>
            </a:r>
            <a:r>
              <a:rPr lang="en-US" sz="2900" dirty="0">
                <a:latin typeface="Times New Roman" charset="0"/>
                <a:ea typeface="Times New Roman" charset="0"/>
                <a:cs typeface="Times New Roman" charset="0"/>
              </a:rPr>
              <a:t> </a:t>
            </a:r>
            <a:r>
              <a:rPr lang="en-US" sz="2900" dirty="0" err="1">
                <a:latin typeface="Times New Roman" charset="0"/>
                <a:ea typeface="Times New Roman" charset="0"/>
                <a:cs typeface="Times New Roman" charset="0"/>
              </a:rPr>
              <a:t>của</a:t>
            </a:r>
            <a:r>
              <a:rPr lang="en-US" sz="2900" dirty="0">
                <a:latin typeface="Times New Roman" charset="0"/>
                <a:ea typeface="Times New Roman" charset="0"/>
                <a:cs typeface="Times New Roman" charset="0"/>
              </a:rPr>
              <a:t> </a:t>
            </a:r>
            <a:r>
              <a:rPr lang="en-US" sz="2900" dirty="0" err="1">
                <a:latin typeface="Times New Roman" charset="0"/>
                <a:ea typeface="Times New Roman" charset="0"/>
                <a:cs typeface="Times New Roman" charset="0"/>
              </a:rPr>
              <a:t>bạn</a:t>
            </a:r>
            <a:r>
              <a:rPr lang="en-US" sz="2900" dirty="0">
                <a:latin typeface="Times New Roman" charset="0"/>
                <a:ea typeface="Times New Roman" charset="0"/>
                <a:cs typeface="Times New Roman" charset="0"/>
              </a:rPr>
              <a:t> </a:t>
            </a:r>
            <a:r>
              <a:rPr lang="en-US" sz="2900" dirty="0" err="1">
                <a:latin typeface="Times New Roman" charset="0"/>
                <a:ea typeface="Times New Roman" charset="0"/>
                <a:cs typeface="Times New Roman" charset="0"/>
              </a:rPr>
              <a:t>đê</a:t>
            </a:r>
            <a:r>
              <a:rPr lang="en-US" sz="2900" dirty="0">
                <a:latin typeface="Times New Roman" charset="0"/>
                <a:ea typeface="Times New Roman" charset="0"/>
                <a:cs typeface="Times New Roman" charset="0"/>
              </a:rPr>
              <a:t>̉ </a:t>
            </a:r>
            <a:r>
              <a:rPr lang="en-US" sz="2900" dirty="0" err="1">
                <a:latin typeface="Times New Roman" charset="0"/>
                <a:ea typeface="Times New Roman" charset="0"/>
                <a:cs typeface="Times New Roman" charset="0"/>
              </a:rPr>
              <a:t>bước</a:t>
            </a:r>
            <a:r>
              <a:rPr lang="en-US" sz="2900" dirty="0">
                <a:latin typeface="Times New Roman" charset="0"/>
                <a:ea typeface="Times New Roman" charset="0"/>
                <a:cs typeface="Times New Roman" charset="0"/>
              </a:rPr>
              <a:t> </a:t>
            </a:r>
            <a:r>
              <a:rPr lang="en-US" sz="2900" dirty="0" err="1">
                <a:latin typeface="Times New Roman" charset="0"/>
                <a:ea typeface="Times New Roman" charset="0"/>
                <a:cs typeface="Times New Roman" charset="0"/>
              </a:rPr>
              <a:t>tiếp</a:t>
            </a:r>
            <a:r>
              <a:rPr lang="en-US" sz="2900" dirty="0">
                <a:latin typeface="Times New Roman" charset="0"/>
                <a:ea typeface="Times New Roman" charset="0"/>
                <a:cs typeface="Times New Roman" charset="0"/>
              </a:rPr>
              <a:t> </a:t>
            </a:r>
          </a:p>
        </p:txBody>
      </p:sp>
      <p:sp>
        <p:nvSpPr>
          <p:cNvPr id="3" name="Content Placeholder 2"/>
          <p:cNvSpPr>
            <a:spLocks noGrp="1"/>
          </p:cNvSpPr>
          <p:nvPr>
            <p:ph idx="1"/>
          </p:nvPr>
        </p:nvSpPr>
        <p:spPr/>
        <p:txBody>
          <a:bodyPr/>
          <a:lstStyle/>
          <a:p>
            <a:r>
              <a:rPr lang="en-US" dirty="0" err="1">
                <a:latin typeface="Times New Roman" charset="0"/>
                <a:ea typeface="Times New Roman" charset="0"/>
                <a:cs typeface="Times New Roman" charset="0"/>
              </a:rPr>
              <a:t>Những</a:t>
            </a:r>
            <a:r>
              <a:rPr lang="en-US" dirty="0">
                <a:latin typeface="Times New Roman" charset="0"/>
                <a:ea typeface="Times New Roman" charset="0"/>
                <a:cs typeface="Times New Roman" charset="0"/>
              </a:rPr>
              <a:t> </a:t>
            </a:r>
            <a:r>
              <a:rPr lang="en-US" dirty="0" err="1">
                <a:latin typeface="Times New Roman" charset="0"/>
                <a:ea typeface="Times New Roman" charset="0"/>
                <a:cs typeface="Times New Roman" charset="0"/>
              </a:rPr>
              <a:t>ky</a:t>
            </a:r>
            <a:r>
              <a:rPr lang="en-US" dirty="0">
                <a:latin typeface="Times New Roman" charset="0"/>
                <a:ea typeface="Times New Roman" charset="0"/>
                <a:cs typeface="Times New Roman" charset="0"/>
              </a:rPr>
              <a:t>̃ </a:t>
            </a:r>
            <a:r>
              <a:rPr lang="en-US" dirty="0" err="1">
                <a:latin typeface="Times New Roman" charset="0"/>
                <a:ea typeface="Times New Roman" charset="0"/>
                <a:cs typeface="Times New Roman" charset="0"/>
              </a:rPr>
              <a:t>năng</a:t>
            </a:r>
            <a:r>
              <a:rPr lang="en-US" dirty="0">
                <a:latin typeface="Times New Roman" charset="0"/>
                <a:ea typeface="Times New Roman" charset="0"/>
                <a:cs typeface="Times New Roman" charset="0"/>
              </a:rPr>
              <a:t> </a:t>
            </a:r>
            <a:r>
              <a:rPr lang="en-US" dirty="0" err="1">
                <a:latin typeface="Times New Roman" charset="0"/>
                <a:ea typeface="Times New Roman" charset="0"/>
                <a:cs typeface="Times New Roman" charset="0"/>
              </a:rPr>
              <a:t>giao</a:t>
            </a:r>
            <a:r>
              <a:rPr lang="en-US" dirty="0">
                <a:latin typeface="Times New Roman" charset="0"/>
                <a:ea typeface="Times New Roman" charset="0"/>
                <a:cs typeface="Times New Roman" charset="0"/>
              </a:rPr>
              <a:t> </a:t>
            </a:r>
            <a:r>
              <a:rPr lang="en-US" dirty="0" err="1">
                <a:latin typeface="Times New Roman" charset="0"/>
                <a:ea typeface="Times New Roman" charset="0"/>
                <a:cs typeface="Times New Roman" charset="0"/>
              </a:rPr>
              <a:t>tiếp</a:t>
            </a:r>
            <a:r>
              <a:rPr lang="en-US" dirty="0">
                <a:latin typeface="Times New Roman" charset="0"/>
                <a:ea typeface="Times New Roman" charset="0"/>
                <a:cs typeface="Times New Roman" charset="0"/>
              </a:rPr>
              <a:t> </a:t>
            </a:r>
            <a:r>
              <a:rPr lang="en-US" dirty="0" err="1">
                <a:latin typeface="Times New Roman" charset="0"/>
                <a:ea typeface="Times New Roman" charset="0"/>
                <a:cs typeface="Times New Roman" charset="0"/>
              </a:rPr>
              <a:t>đóng</a:t>
            </a:r>
            <a:r>
              <a:rPr lang="en-US" dirty="0">
                <a:latin typeface="Times New Roman" charset="0"/>
                <a:ea typeface="Times New Roman" charset="0"/>
                <a:cs typeface="Times New Roman" charset="0"/>
              </a:rPr>
              <a:t> </a:t>
            </a:r>
            <a:r>
              <a:rPr lang="en-US" dirty="0" err="1">
                <a:latin typeface="Times New Roman" charset="0"/>
                <a:ea typeface="Times New Roman" charset="0"/>
                <a:cs typeface="Times New Roman" charset="0"/>
              </a:rPr>
              <a:t>vai</a:t>
            </a:r>
            <a:r>
              <a:rPr lang="en-US" dirty="0">
                <a:latin typeface="Times New Roman" charset="0"/>
                <a:ea typeface="Times New Roman" charset="0"/>
                <a:cs typeface="Times New Roman" charset="0"/>
              </a:rPr>
              <a:t> </a:t>
            </a:r>
            <a:r>
              <a:rPr lang="en-US" dirty="0" err="1">
                <a:latin typeface="Times New Roman" charset="0"/>
                <a:ea typeface="Times New Roman" charset="0"/>
                <a:cs typeface="Times New Roman" charset="0"/>
              </a:rPr>
              <a:t>tro</a:t>
            </a:r>
            <a:r>
              <a:rPr lang="en-US" dirty="0">
                <a:latin typeface="Times New Roman" charset="0"/>
                <a:ea typeface="Times New Roman" charset="0"/>
                <a:cs typeface="Times New Roman" charset="0"/>
              </a:rPr>
              <a:t>̀ </a:t>
            </a:r>
            <a:r>
              <a:rPr lang="en-US" dirty="0" err="1">
                <a:latin typeface="Times New Roman" charset="0"/>
                <a:ea typeface="Times New Roman" charset="0"/>
                <a:cs typeface="Times New Roman" charset="0"/>
              </a:rPr>
              <a:t>quan</a:t>
            </a:r>
            <a:r>
              <a:rPr lang="en-US" dirty="0">
                <a:latin typeface="Times New Roman" charset="0"/>
                <a:ea typeface="Times New Roman" charset="0"/>
                <a:cs typeface="Times New Roman" charset="0"/>
              </a:rPr>
              <a:t> </a:t>
            </a:r>
            <a:r>
              <a:rPr lang="en-US" dirty="0" err="1">
                <a:latin typeface="Times New Roman" charset="0"/>
                <a:ea typeface="Times New Roman" charset="0"/>
                <a:cs typeface="Times New Roman" charset="0"/>
              </a:rPr>
              <a:t>trong</a:t>
            </a:r>
            <a:r>
              <a:rPr lang="en-US" dirty="0">
                <a:latin typeface="Times New Roman" charset="0"/>
                <a:ea typeface="Times New Roman" charset="0"/>
                <a:cs typeface="Times New Roman" charset="0"/>
              </a:rPr>
              <a:t> </a:t>
            </a:r>
            <a:r>
              <a:rPr lang="en-US" dirty="0" err="1">
                <a:latin typeface="Times New Roman" charset="0"/>
                <a:ea typeface="Times New Roman" charset="0"/>
                <a:cs typeface="Times New Roman" charset="0"/>
              </a:rPr>
              <a:t>trong</a:t>
            </a:r>
            <a:r>
              <a:rPr lang="en-US" dirty="0">
                <a:latin typeface="Times New Roman" charset="0"/>
                <a:ea typeface="Times New Roman" charset="0"/>
                <a:cs typeface="Times New Roman" charset="0"/>
              </a:rPr>
              <a:t> quá </a:t>
            </a:r>
            <a:r>
              <a:rPr lang="en-US" dirty="0" err="1">
                <a:latin typeface="Times New Roman" charset="0"/>
                <a:ea typeface="Times New Roman" charset="0"/>
                <a:cs typeface="Times New Roman" charset="0"/>
              </a:rPr>
              <a:t>trình</a:t>
            </a:r>
            <a:r>
              <a:rPr lang="en-US" dirty="0">
                <a:latin typeface="Times New Roman" charset="0"/>
                <a:ea typeface="Times New Roman" charset="0"/>
                <a:cs typeface="Times New Roman" charset="0"/>
              </a:rPr>
              <a:t> </a:t>
            </a:r>
            <a:r>
              <a:rPr lang="en-US" dirty="0" err="1">
                <a:latin typeface="Times New Roman" charset="0"/>
                <a:ea typeface="Times New Roman" charset="0"/>
                <a:cs typeface="Times New Roman" charset="0"/>
              </a:rPr>
              <a:t>tuyển</a:t>
            </a:r>
            <a:r>
              <a:rPr lang="en-US" dirty="0">
                <a:latin typeface="Times New Roman" charset="0"/>
                <a:ea typeface="Times New Roman" charset="0"/>
                <a:cs typeface="Times New Roman" charset="0"/>
              </a:rPr>
              <a:t> </a:t>
            </a:r>
            <a:r>
              <a:rPr lang="en-US" dirty="0" err="1">
                <a:latin typeface="Times New Roman" charset="0"/>
                <a:ea typeface="Times New Roman" charset="0"/>
                <a:cs typeface="Times New Roman" charset="0"/>
              </a:rPr>
              <a:t>chọn</a:t>
            </a:r>
            <a:r>
              <a:rPr lang="en-US" dirty="0">
                <a:latin typeface="Times New Roman" charset="0"/>
                <a:ea typeface="Times New Roman" charset="0"/>
                <a:cs typeface="Times New Roman" charset="0"/>
              </a:rPr>
              <a:t> </a:t>
            </a:r>
          </a:p>
          <a:p>
            <a:r>
              <a:rPr lang="vi-VN" dirty="0">
                <a:latin typeface="Times New Roman" charset="0"/>
                <a:ea typeface="Times New Roman" charset="0"/>
                <a:cs typeface="Times New Roman" charset="0"/>
              </a:rPr>
              <a:t>Tạo ấn tượng với nhà tuyển dụng</a:t>
            </a:r>
            <a:endParaRPr lang="en-US" dirty="0">
              <a:latin typeface="Times New Roman" charset="0"/>
              <a:ea typeface="Times New Roman" charset="0"/>
              <a:cs typeface="Times New Roman" charset="0"/>
            </a:endParaRPr>
          </a:p>
          <a:p>
            <a:pPr marL="18288" indent="0">
              <a:buNone/>
            </a:pPr>
            <a:r>
              <a:rPr lang="en-US" dirty="0">
                <a:latin typeface="Times New Roman" charset="0"/>
                <a:ea typeface="Times New Roman" charset="0"/>
                <a:cs typeface="Times New Roman" charset="0"/>
                <a:sym typeface="Wingdings"/>
              </a:rPr>
              <a:t> </a:t>
            </a:r>
            <a:r>
              <a:rPr lang="vi-VN" dirty="0">
                <a:latin typeface="Times New Roman" charset="0"/>
                <a:ea typeface="Times New Roman" charset="0"/>
                <a:cs typeface="Times New Roman" charset="0"/>
                <a:sym typeface="Wingdings"/>
              </a:rPr>
              <a:t>Cơ hội được lựa chọn</a:t>
            </a:r>
            <a:endParaRPr lang="vi-VN"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075658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2452"/>
            <a:ext cx="9143999" cy="1253067"/>
          </a:xfrm>
        </p:spPr>
        <p:txBody>
          <a:bodyPr>
            <a:normAutofit/>
          </a:bodyPr>
          <a:lstStyle/>
          <a:p>
            <a:r>
              <a:rPr lang="vi-VN" sz="3200" dirty="0"/>
              <a:t>Tiến trình tuyển dụng</a:t>
            </a:r>
            <a:endParaRPr lang="en-US" sz="3200" dirty="0"/>
          </a:p>
        </p:txBody>
      </p:sp>
      <p:sp>
        <p:nvSpPr>
          <p:cNvPr id="4" name="Text Box 4"/>
          <p:cNvSpPr txBox="1"/>
          <p:nvPr/>
        </p:nvSpPr>
        <p:spPr>
          <a:xfrm>
            <a:off x="945126" y="362599"/>
            <a:ext cx="1706880" cy="495300"/>
          </a:xfrm>
          <a:prstGeom prst="rect">
            <a:avLst/>
          </a:prstGeom>
          <a:solidFill>
            <a:schemeClr val="accen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2000">
                <a:effectLst/>
                <a:ea typeface="Calibri" charset="0"/>
                <a:cs typeface="Calibri" charset="0"/>
              </a:rPr>
              <a:t>  </a:t>
            </a:r>
            <a:r>
              <a:rPr lang="en-US" sz="2400" b="1">
                <a:solidFill>
                  <a:srgbClr val="FFFFFF"/>
                </a:solidFill>
                <a:effectLst/>
                <a:ea typeface="Calibri" charset="0"/>
                <a:cs typeface="Calibri" charset="0"/>
              </a:rPr>
              <a:t>Công ty</a:t>
            </a:r>
            <a:endParaRPr lang="en-US" sz="1100">
              <a:effectLst/>
              <a:ea typeface="Calibri" charset="0"/>
              <a:cs typeface="Calibri" charset="0"/>
            </a:endParaRPr>
          </a:p>
        </p:txBody>
      </p:sp>
      <p:sp>
        <p:nvSpPr>
          <p:cNvPr id="5" name="Text Box 6"/>
          <p:cNvSpPr txBox="1"/>
          <p:nvPr/>
        </p:nvSpPr>
        <p:spPr>
          <a:xfrm>
            <a:off x="606036" y="995891"/>
            <a:ext cx="2331720" cy="786765"/>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1400">
                <a:effectLst/>
                <a:ea typeface="Calibri" charset="0"/>
                <a:cs typeface="Calibri" charset="0"/>
              </a:rPr>
              <a:t>1. Thông báo tuyển dụng và các yêu cầu công viêc</a:t>
            </a:r>
            <a:endParaRPr lang="en-US" sz="1100">
              <a:effectLst/>
              <a:ea typeface="Calibri" charset="0"/>
              <a:cs typeface="Calibri" charset="0"/>
            </a:endParaRPr>
          </a:p>
        </p:txBody>
      </p:sp>
      <p:sp>
        <p:nvSpPr>
          <p:cNvPr id="6" name="Text Box 7"/>
          <p:cNvSpPr txBox="1"/>
          <p:nvPr/>
        </p:nvSpPr>
        <p:spPr>
          <a:xfrm>
            <a:off x="5719056" y="948267"/>
            <a:ext cx="2202180" cy="833898"/>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1400" dirty="0">
                <a:effectLst/>
                <a:ea typeface="Calibri" charset="0"/>
                <a:cs typeface="Calibri" charset="0"/>
              </a:rPr>
              <a:t>2. </a:t>
            </a:r>
            <a:r>
              <a:rPr lang="en-US" sz="1400" dirty="0" err="1">
                <a:effectLst/>
                <a:ea typeface="Calibri" charset="0"/>
                <a:cs typeface="Calibri" charset="0"/>
              </a:rPr>
              <a:t>Trình</a:t>
            </a:r>
            <a:r>
              <a:rPr lang="en-US" sz="1400" dirty="0">
                <a:effectLst/>
                <a:ea typeface="Calibri" charset="0"/>
                <a:cs typeface="Calibri" charset="0"/>
              </a:rPr>
              <a:t> </a:t>
            </a:r>
            <a:r>
              <a:rPr lang="en-US" sz="1400" dirty="0" err="1">
                <a:effectLst/>
                <a:ea typeface="Calibri" charset="0"/>
                <a:cs typeface="Calibri" charset="0"/>
              </a:rPr>
              <a:t>bày</a:t>
            </a:r>
            <a:r>
              <a:rPr lang="en-US" sz="1400" dirty="0">
                <a:effectLst/>
                <a:ea typeface="Calibri" charset="0"/>
                <a:cs typeface="Calibri" charset="0"/>
              </a:rPr>
              <a:t> </a:t>
            </a:r>
            <a:r>
              <a:rPr lang="en-US" sz="1400" dirty="0" err="1">
                <a:effectLst/>
                <a:ea typeface="Calibri" charset="0"/>
                <a:cs typeface="Calibri" charset="0"/>
              </a:rPr>
              <a:t>nhu</a:t>
            </a:r>
            <a:r>
              <a:rPr lang="en-US" sz="1400" dirty="0">
                <a:effectLst/>
                <a:ea typeface="Calibri" charset="0"/>
                <a:cs typeface="Calibri" charset="0"/>
              </a:rPr>
              <a:t> </a:t>
            </a:r>
            <a:r>
              <a:rPr lang="en-US" sz="1400" dirty="0" err="1">
                <a:effectLst/>
                <a:ea typeface="Calibri" charset="0"/>
                <a:cs typeface="Calibri" charset="0"/>
              </a:rPr>
              <a:t>cầu</a:t>
            </a:r>
            <a:r>
              <a:rPr lang="en-US" sz="1400" dirty="0">
                <a:effectLst/>
                <a:ea typeface="Calibri" charset="0"/>
                <a:cs typeface="Calibri" charset="0"/>
              </a:rPr>
              <a:t> </a:t>
            </a:r>
            <a:r>
              <a:rPr lang="en-US" sz="1400" dirty="0" err="1">
                <a:effectLst/>
                <a:ea typeface="Calibri" charset="0"/>
                <a:cs typeface="Calibri" charset="0"/>
              </a:rPr>
              <a:t>bằng</a:t>
            </a:r>
            <a:r>
              <a:rPr lang="en-US" sz="1400" dirty="0">
                <a:effectLst/>
                <a:ea typeface="Calibri" charset="0"/>
                <a:cs typeface="Calibri" charset="0"/>
              </a:rPr>
              <a:t> </a:t>
            </a:r>
            <a:r>
              <a:rPr lang="en-US" sz="1400" dirty="0" err="1">
                <a:effectLst/>
                <a:ea typeface="Calibri" charset="0"/>
                <a:cs typeface="Calibri" charset="0"/>
              </a:rPr>
              <a:t>emai</a:t>
            </a:r>
            <a:r>
              <a:rPr lang="en-US" sz="1400" dirty="0">
                <a:effectLst/>
                <a:ea typeface="Calibri" charset="0"/>
                <a:cs typeface="Calibri" charset="0"/>
              </a:rPr>
              <a:t>/</a:t>
            </a:r>
            <a:r>
              <a:rPr lang="en-US" sz="1400" dirty="0" err="1">
                <a:effectLst/>
                <a:ea typeface="Calibri" charset="0"/>
                <a:cs typeface="Calibri" charset="0"/>
              </a:rPr>
              <a:t>thư</a:t>
            </a:r>
            <a:r>
              <a:rPr lang="en-US" sz="1400" dirty="0">
                <a:effectLst/>
                <a:ea typeface="Calibri" charset="0"/>
                <a:cs typeface="Calibri" charset="0"/>
              </a:rPr>
              <a:t> </a:t>
            </a:r>
            <a:r>
              <a:rPr lang="en-US" sz="1400" dirty="0" err="1">
                <a:effectLst/>
                <a:ea typeface="Calibri" charset="0"/>
                <a:cs typeface="Calibri" charset="0"/>
              </a:rPr>
              <a:t>với</a:t>
            </a:r>
            <a:r>
              <a:rPr lang="en-US" sz="1400" dirty="0">
                <a:effectLst/>
                <a:ea typeface="Calibri" charset="0"/>
                <a:cs typeface="Calibri" charset="0"/>
              </a:rPr>
              <a:t> </a:t>
            </a:r>
            <a:r>
              <a:rPr lang="en-US" sz="1400" dirty="0" err="1">
                <a:effectLst/>
                <a:ea typeface="Calibri" charset="0"/>
                <a:cs typeface="Calibri" charset="0"/>
              </a:rPr>
              <a:t>résume</a:t>
            </a:r>
            <a:r>
              <a:rPr lang="en-US" sz="1400" dirty="0">
                <a:effectLst/>
                <a:ea typeface="Calibri" charset="0"/>
                <a:cs typeface="Calibri" charset="0"/>
              </a:rPr>
              <a:t>́ hay CV</a:t>
            </a:r>
            <a:endParaRPr lang="en-US" sz="1100" dirty="0">
              <a:effectLst/>
              <a:ea typeface="Calibri" charset="0"/>
              <a:cs typeface="Calibri" charset="0"/>
            </a:endParaRPr>
          </a:p>
        </p:txBody>
      </p:sp>
      <p:sp>
        <p:nvSpPr>
          <p:cNvPr id="7" name="Text Box 8"/>
          <p:cNvSpPr txBox="1"/>
          <p:nvPr/>
        </p:nvSpPr>
        <p:spPr>
          <a:xfrm>
            <a:off x="636516" y="1974426"/>
            <a:ext cx="2286000" cy="797561"/>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1400">
                <a:effectLst/>
                <a:ea typeface="Calibri" charset="0"/>
                <a:cs typeface="Calibri" charset="0"/>
              </a:rPr>
              <a:t>3. </a:t>
            </a:r>
            <a:r>
              <a:rPr lang="en-US" sz="1400" dirty="0" err="1">
                <a:effectLst/>
                <a:ea typeface="Calibri" charset="0"/>
                <a:cs typeface="Calibri" charset="0"/>
              </a:rPr>
              <a:t>Sàng</a:t>
            </a:r>
            <a:r>
              <a:rPr lang="en-US" sz="1400" dirty="0">
                <a:effectLst/>
                <a:ea typeface="Calibri" charset="0"/>
                <a:cs typeface="Calibri" charset="0"/>
              </a:rPr>
              <a:t> </a:t>
            </a:r>
            <a:r>
              <a:rPr lang="en-US" sz="1400" dirty="0" err="1">
                <a:effectLst/>
                <a:ea typeface="Calibri" charset="0"/>
                <a:cs typeface="Calibri" charset="0"/>
              </a:rPr>
              <a:t>lọc</a:t>
            </a:r>
            <a:r>
              <a:rPr lang="en-US" sz="1400" dirty="0">
                <a:effectLst/>
                <a:ea typeface="Calibri" charset="0"/>
                <a:cs typeface="Calibri" charset="0"/>
              </a:rPr>
              <a:t> </a:t>
            </a:r>
            <a:r>
              <a:rPr lang="en-US" sz="1400" dirty="0" err="1">
                <a:effectLst/>
                <a:ea typeface="Calibri" charset="0"/>
                <a:cs typeface="Calibri" charset="0"/>
              </a:rPr>
              <a:t>résume</a:t>
            </a:r>
            <a:r>
              <a:rPr lang="en-US" sz="1400" dirty="0">
                <a:effectLst/>
                <a:ea typeface="Calibri" charset="0"/>
                <a:cs typeface="Calibri" charset="0"/>
              </a:rPr>
              <a:t>́ </a:t>
            </a:r>
            <a:r>
              <a:rPr lang="en-US" sz="1400" dirty="0" err="1">
                <a:effectLst/>
                <a:ea typeface="Calibri" charset="0"/>
                <a:cs typeface="Calibri" charset="0"/>
              </a:rPr>
              <a:t>va</a:t>
            </a:r>
            <a:r>
              <a:rPr lang="en-US" sz="1400" dirty="0">
                <a:effectLst/>
                <a:ea typeface="Calibri" charset="0"/>
                <a:cs typeface="Calibri" charset="0"/>
              </a:rPr>
              <a:t>̀ </a:t>
            </a:r>
            <a:r>
              <a:rPr lang="en-US" sz="1400" dirty="0" err="1">
                <a:effectLst/>
                <a:ea typeface="Calibri" charset="0"/>
                <a:cs typeface="Calibri" charset="0"/>
              </a:rPr>
              <a:t>chọn</a:t>
            </a:r>
            <a:r>
              <a:rPr lang="en-US" sz="1400" dirty="0">
                <a:effectLst/>
                <a:ea typeface="Calibri" charset="0"/>
                <a:cs typeface="Calibri" charset="0"/>
              </a:rPr>
              <a:t> </a:t>
            </a:r>
            <a:r>
              <a:rPr lang="en-US" sz="1400" dirty="0" err="1">
                <a:effectLst/>
                <a:ea typeface="Calibri" charset="0"/>
                <a:cs typeface="Calibri" charset="0"/>
              </a:rPr>
              <a:t>ra</a:t>
            </a:r>
            <a:r>
              <a:rPr lang="en-US" sz="1400" dirty="0">
                <a:effectLst/>
                <a:ea typeface="Calibri" charset="0"/>
                <a:cs typeface="Calibri" charset="0"/>
              </a:rPr>
              <a:t> </a:t>
            </a:r>
            <a:r>
              <a:rPr lang="en-US" sz="1400" dirty="0" err="1">
                <a:effectLst/>
                <a:ea typeface="Calibri" charset="0"/>
                <a:cs typeface="Calibri" charset="0"/>
              </a:rPr>
              <a:t>các</a:t>
            </a:r>
            <a:r>
              <a:rPr lang="en-US" sz="1400" dirty="0">
                <a:effectLst/>
                <a:ea typeface="Calibri" charset="0"/>
                <a:cs typeface="Calibri" charset="0"/>
              </a:rPr>
              <a:t> </a:t>
            </a:r>
            <a:r>
              <a:rPr lang="en-US" sz="1400" dirty="0" err="1">
                <a:effectLst/>
                <a:ea typeface="Calibri" charset="0"/>
                <a:cs typeface="Calibri" charset="0"/>
              </a:rPr>
              <a:t>ứng</a:t>
            </a:r>
            <a:r>
              <a:rPr lang="en-US" sz="1400" dirty="0">
                <a:effectLst/>
                <a:ea typeface="Calibri" charset="0"/>
                <a:cs typeface="Calibri" charset="0"/>
              </a:rPr>
              <a:t> </a:t>
            </a:r>
            <a:r>
              <a:rPr lang="en-US" sz="1400" dirty="0" err="1">
                <a:effectLst/>
                <a:ea typeface="Calibri" charset="0"/>
                <a:cs typeface="Calibri" charset="0"/>
              </a:rPr>
              <a:t>viên</a:t>
            </a:r>
            <a:r>
              <a:rPr lang="en-US" sz="1400" dirty="0">
                <a:effectLst/>
                <a:ea typeface="Calibri" charset="0"/>
                <a:cs typeface="Calibri" charset="0"/>
              </a:rPr>
              <a:t> </a:t>
            </a:r>
            <a:r>
              <a:rPr lang="en-US" sz="1400" dirty="0" err="1">
                <a:effectLst/>
                <a:ea typeface="Calibri" charset="0"/>
                <a:cs typeface="Calibri" charset="0"/>
              </a:rPr>
              <a:t>đầu</a:t>
            </a:r>
            <a:r>
              <a:rPr lang="en-US" sz="1400" dirty="0">
                <a:effectLst/>
                <a:ea typeface="Calibri" charset="0"/>
                <a:cs typeface="Calibri" charset="0"/>
              </a:rPr>
              <a:t> </a:t>
            </a:r>
            <a:r>
              <a:rPr lang="en-US" sz="1400" dirty="0" err="1">
                <a:effectLst/>
                <a:ea typeface="Calibri" charset="0"/>
                <a:cs typeface="Calibri" charset="0"/>
              </a:rPr>
              <a:t>tiên</a:t>
            </a:r>
            <a:endParaRPr lang="en-US" sz="1100" dirty="0">
              <a:effectLst/>
              <a:ea typeface="Calibri" charset="0"/>
              <a:cs typeface="Calibri" charset="0"/>
            </a:endParaRPr>
          </a:p>
        </p:txBody>
      </p:sp>
      <p:sp>
        <p:nvSpPr>
          <p:cNvPr id="8" name="Text Box 9"/>
          <p:cNvSpPr txBox="1"/>
          <p:nvPr/>
        </p:nvSpPr>
        <p:spPr>
          <a:xfrm>
            <a:off x="5734296" y="1875367"/>
            <a:ext cx="2164080" cy="830580"/>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1400">
                <a:effectLst/>
                <a:ea typeface="Calibri" charset="0"/>
                <a:cs typeface="Calibri" charset="0"/>
              </a:rPr>
              <a:t>4. Nhận email hay thư để được phỏng vấn hay là bị từ chối</a:t>
            </a:r>
            <a:endParaRPr lang="en-US" sz="1100">
              <a:effectLst/>
              <a:ea typeface="Calibri" charset="0"/>
              <a:cs typeface="Calibri" charset="0"/>
            </a:endParaRPr>
          </a:p>
        </p:txBody>
      </p:sp>
      <p:sp>
        <p:nvSpPr>
          <p:cNvPr id="9" name="Text Box 2"/>
          <p:cNvSpPr txBox="1"/>
          <p:nvPr/>
        </p:nvSpPr>
        <p:spPr>
          <a:xfrm>
            <a:off x="628896" y="3277447"/>
            <a:ext cx="2278380" cy="769620"/>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1400">
                <a:effectLst/>
                <a:ea typeface="Calibri" charset="0"/>
                <a:cs typeface="Calibri" charset="0"/>
              </a:rPr>
              <a:t>6. Quyết định ai sẽ được quay trở lại để phỏng vấn từng người</a:t>
            </a:r>
            <a:endParaRPr lang="en-US" sz="1100">
              <a:effectLst/>
              <a:ea typeface="Calibri" charset="0"/>
              <a:cs typeface="Calibri" charset="0"/>
            </a:endParaRPr>
          </a:p>
        </p:txBody>
      </p:sp>
      <p:sp>
        <p:nvSpPr>
          <p:cNvPr id="10" name="Text Box 3"/>
          <p:cNvSpPr txBox="1"/>
          <p:nvPr/>
        </p:nvSpPr>
        <p:spPr>
          <a:xfrm>
            <a:off x="5764776" y="3292687"/>
            <a:ext cx="2148840" cy="769620"/>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1400">
                <a:effectLst/>
                <a:ea typeface="Calibri" charset="0"/>
                <a:cs typeface="Calibri" charset="0"/>
              </a:rPr>
              <a:t>7. Nhận lời mời phỏng vấn hay là từ chối bằng thư hoặc email</a:t>
            </a:r>
            <a:endParaRPr lang="en-US" sz="1100">
              <a:effectLst/>
              <a:ea typeface="Calibri" charset="0"/>
              <a:cs typeface="Calibri" charset="0"/>
            </a:endParaRPr>
          </a:p>
        </p:txBody>
      </p:sp>
      <p:sp>
        <p:nvSpPr>
          <p:cNvPr id="11" name="Text Box 10"/>
          <p:cNvSpPr txBox="1"/>
          <p:nvPr/>
        </p:nvSpPr>
        <p:spPr>
          <a:xfrm>
            <a:off x="5848596" y="346922"/>
            <a:ext cx="2011680" cy="495300"/>
          </a:xfrm>
          <a:prstGeom prst="rect">
            <a:avLst/>
          </a:prstGeom>
          <a:solidFill>
            <a:schemeClr val="accen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2000" dirty="0">
                <a:effectLst/>
                <a:ea typeface="Calibri" charset="0"/>
                <a:cs typeface="Calibri" charset="0"/>
              </a:rPr>
              <a:t>  </a:t>
            </a:r>
            <a:r>
              <a:rPr lang="en-US" sz="2400" b="1" dirty="0" err="1">
                <a:solidFill>
                  <a:srgbClr val="FFFFFF"/>
                </a:solidFill>
                <a:effectLst/>
                <a:ea typeface="Calibri" charset="0"/>
                <a:cs typeface="Calibri" charset="0"/>
              </a:rPr>
              <a:t>Ứng</a:t>
            </a:r>
            <a:r>
              <a:rPr lang="en-US" sz="2400" b="1" dirty="0">
                <a:solidFill>
                  <a:srgbClr val="FFFFFF"/>
                </a:solidFill>
                <a:effectLst/>
                <a:ea typeface="Calibri" charset="0"/>
                <a:cs typeface="Calibri" charset="0"/>
              </a:rPr>
              <a:t> </a:t>
            </a:r>
            <a:r>
              <a:rPr lang="en-US" sz="2400" b="1" dirty="0" err="1">
                <a:solidFill>
                  <a:srgbClr val="FFFFFF"/>
                </a:solidFill>
                <a:effectLst/>
                <a:ea typeface="Calibri" charset="0"/>
                <a:cs typeface="Calibri" charset="0"/>
              </a:rPr>
              <a:t>viên</a:t>
            </a:r>
            <a:endParaRPr lang="en-US" sz="1100" dirty="0">
              <a:effectLst/>
              <a:ea typeface="Calibri" charset="0"/>
              <a:cs typeface="Calibri" charset="0"/>
            </a:endParaRPr>
          </a:p>
        </p:txBody>
      </p:sp>
      <p:sp>
        <p:nvSpPr>
          <p:cNvPr id="12" name="Text Box 11"/>
          <p:cNvSpPr txBox="1"/>
          <p:nvPr/>
        </p:nvSpPr>
        <p:spPr>
          <a:xfrm>
            <a:off x="3120636" y="4176607"/>
            <a:ext cx="2453640" cy="980314"/>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1400" dirty="0">
                <a:effectLst/>
                <a:ea typeface="Calibri" charset="0"/>
                <a:cs typeface="Calibri" charset="0"/>
              </a:rPr>
              <a:t>8. </a:t>
            </a:r>
            <a:r>
              <a:rPr lang="en-US" sz="1400" dirty="0" err="1">
                <a:effectLst/>
                <a:ea typeface="Calibri" charset="0"/>
                <a:cs typeface="Calibri" charset="0"/>
              </a:rPr>
              <a:t>Tô</a:t>
            </a:r>
            <a:r>
              <a:rPr lang="en-US" sz="1400" dirty="0">
                <a:effectLst/>
                <a:ea typeface="Calibri" charset="0"/>
                <a:cs typeface="Calibri" charset="0"/>
              </a:rPr>
              <a:t>̉ </a:t>
            </a:r>
            <a:r>
              <a:rPr lang="en-US" sz="1400" dirty="0" err="1">
                <a:effectLst/>
                <a:ea typeface="Calibri" charset="0"/>
                <a:cs typeface="Calibri" charset="0"/>
              </a:rPr>
              <a:t>chức</a:t>
            </a:r>
            <a:r>
              <a:rPr lang="en-US" sz="1400" dirty="0">
                <a:effectLst/>
                <a:ea typeface="Calibri" charset="0"/>
                <a:cs typeface="Calibri" charset="0"/>
              </a:rPr>
              <a:t> </a:t>
            </a:r>
            <a:r>
              <a:rPr lang="en-US" sz="1400" dirty="0" err="1">
                <a:effectLst/>
                <a:ea typeface="Calibri" charset="0"/>
                <a:cs typeface="Calibri" charset="0"/>
              </a:rPr>
              <a:t>phỏng</a:t>
            </a:r>
            <a:r>
              <a:rPr lang="en-US" sz="1400" dirty="0">
                <a:effectLst/>
                <a:ea typeface="Calibri" charset="0"/>
                <a:cs typeface="Calibri" charset="0"/>
              </a:rPr>
              <a:t> </a:t>
            </a:r>
            <a:r>
              <a:rPr lang="en-US" sz="1400" dirty="0" err="1">
                <a:effectLst/>
                <a:ea typeface="Calibri" charset="0"/>
                <a:cs typeface="Calibri" charset="0"/>
              </a:rPr>
              <a:t>vấn</a:t>
            </a:r>
            <a:r>
              <a:rPr lang="en-US" sz="1400" dirty="0">
                <a:effectLst/>
                <a:ea typeface="Calibri" charset="0"/>
                <a:cs typeface="Calibri" charset="0"/>
              </a:rPr>
              <a:t> </a:t>
            </a:r>
            <a:r>
              <a:rPr lang="en-US" sz="1400" dirty="0" err="1">
                <a:effectLst/>
                <a:ea typeface="Calibri" charset="0"/>
                <a:cs typeface="Calibri" charset="0"/>
              </a:rPr>
              <a:t>từng</a:t>
            </a:r>
            <a:r>
              <a:rPr lang="en-US" sz="1400" dirty="0">
                <a:effectLst/>
                <a:ea typeface="Calibri" charset="0"/>
                <a:cs typeface="Calibri" charset="0"/>
              </a:rPr>
              <a:t> </a:t>
            </a:r>
            <a:r>
              <a:rPr lang="en-US" sz="1400" dirty="0" err="1">
                <a:effectLst/>
                <a:ea typeface="Calibri" charset="0"/>
                <a:cs typeface="Calibri" charset="0"/>
              </a:rPr>
              <a:t>người</a:t>
            </a:r>
            <a:r>
              <a:rPr lang="en-US" sz="1400" dirty="0">
                <a:effectLst/>
                <a:ea typeface="Calibri" charset="0"/>
                <a:cs typeface="Calibri" charset="0"/>
              </a:rPr>
              <a:t> </a:t>
            </a:r>
            <a:r>
              <a:rPr lang="en-US" sz="1400" dirty="0" err="1">
                <a:effectLst/>
                <a:ea typeface="Calibri" charset="0"/>
                <a:cs typeface="Calibri" charset="0"/>
              </a:rPr>
              <a:t>đối</a:t>
            </a:r>
            <a:r>
              <a:rPr lang="en-US" sz="1400" dirty="0">
                <a:effectLst/>
                <a:ea typeface="Calibri" charset="0"/>
                <a:cs typeface="Calibri" charset="0"/>
              </a:rPr>
              <a:t> </a:t>
            </a:r>
            <a:r>
              <a:rPr lang="en-US" sz="1400" dirty="0" err="1">
                <a:effectLst/>
                <a:ea typeface="Calibri" charset="0"/>
                <a:cs typeface="Calibri" charset="0"/>
              </a:rPr>
              <a:t>với</a:t>
            </a:r>
            <a:r>
              <a:rPr lang="en-US" sz="1400" dirty="0">
                <a:effectLst/>
                <a:ea typeface="Calibri" charset="0"/>
                <a:cs typeface="Calibri" charset="0"/>
              </a:rPr>
              <a:t> </a:t>
            </a:r>
            <a:r>
              <a:rPr lang="en-US" sz="1400" dirty="0" err="1">
                <a:effectLst/>
                <a:ea typeface="Calibri" charset="0"/>
                <a:cs typeface="Calibri" charset="0"/>
              </a:rPr>
              <a:t>ứng</a:t>
            </a:r>
            <a:r>
              <a:rPr lang="en-US" sz="1400" dirty="0">
                <a:effectLst/>
                <a:ea typeface="Calibri" charset="0"/>
                <a:cs typeface="Calibri" charset="0"/>
              </a:rPr>
              <a:t> </a:t>
            </a:r>
            <a:r>
              <a:rPr lang="en-US" sz="1400" dirty="0" err="1">
                <a:effectLst/>
                <a:ea typeface="Calibri" charset="0"/>
                <a:cs typeface="Calibri" charset="0"/>
              </a:rPr>
              <a:t>viên</a:t>
            </a:r>
            <a:r>
              <a:rPr lang="en-US" sz="1400" dirty="0">
                <a:effectLst/>
                <a:ea typeface="Calibri" charset="0"/>
                <a:cs typeface="Calibri" charset="0"/>
              </a:rPr>
              <a:t> </a:t>
            </a:r>
            <a:r>
              <a:rPr lang="en-US" sz="1400" dirty="0" err="1">
                <a:effectLst/>
                <a:ea typeface="Calibri" charset="0"/>
                <a:cs typeface="Calibri" charset="0"/>
              </a:rPr>
              <a:t>được</a:t>
            </a:r>
            <a:r>
              <a:rPr lang="en-US" sz="1400" dirty="0">
                <a:effectLst/>
                <a:ea typeface="Calibri" charset="0"/>
                <a:cs typeface="Calibri" charset="0"/>
              </a:rPr>
              <a:t> </a:t>
            </a:r>
            <a:r>
              <a:rPr lang="en-US" sz="1400" dirty="0" err="1">
                <a:effectLst/>
                <a:ea typeface="Calibri" charset="0"/>
                <a:cs typeface="Calibri" charset="0"/>
              </a:rPr>
              <a:t>chọn</a:t>
            </a:r>
            <a:r>
              <a:rPr lang="en-US" sz="1400" dirty="0">
                <a:effectLst/>
                <a:ea typeface="Calibri" charset="0"/>
                <a:cs typeface="Calibri" charset="0"/>
              </a:rPr>
              <a:t> (</a:t>
            </a:r>
            <a:r>
              <a:rPr lang="en-US" sz="1400" dirty="0" err="1">
                <a:effectLst/>
                <a:ea typeface="Calibri" charset="0"/>
                <a:cs typeface="Calibri" charset="0"/>
              </a:rPr>
              <a:t>phỏng</a:t>
            </a:r>
            <a:r>
              <a:rPr lang="en-US" sz="1400" dirty="0">
                <a:effectLst/>
                <a:ea typeface="Calibri" charset="0"/>
                <a:cs typeface="Calibri" charset="0"/>
              </a:rPr>
              <a:t> </a:t>
            </a:r>
            <a:r>
              <a:rPr lang="en-US" sz="1400" dirty="0" err="1">
                <a:effectLst/>
                <a:ea typeface="Calibri" charset="0"/>
                <a:cs typeface="Calibri" charset="0"/>
              </a:rPr>
              <a:t>vấn</a:t>
            </a:r>
            <a:r>
              <a:rPr lang="en-US" sz="1400" dirty="0">
                <a:effectLst/>
                <a:ea typeface="Calibri" charset="0"/>
                <a:cs typeface="Calibri" charset="0"/>
              </a:rPr>
              <a:t> </a:t>
            </a:r>
            <a:r>
              <a:rPr lang="en-US" sz="1400" dirty="0" err="1">
                <a:effectLst/>
                <a:ea typeface="Calibri" charset="0"/>
                <a:cs typeface="Calibri" charset="0"/>
              </a:rPr>
              <a:t>vòng</a:t>
            </a:r>
            <a:r>
              <a:rPr lang="en-US" sz="1400" dirty="0">
                <a:effectLst/>
                <a:ea typeface="Calibri" charset="0"/>
                <a:cs typeface="Calibri" charset="0"/>
              </a:rPr>
              <a:t> 1</a:t>
            </a:r>
            <a:endParaRPr lang="en-US" sz="1100" dirty="0">
              <a:effectLst/>
              <a:ea typeface="Calibri" charset="0"/>
              <a:cs typeface="Calibri" charset="0"/>
            </a:endParaRPr>
          </a:p>
        </p:txBody>
      </p:sp>
      <p:sp>
        <p:nvSpPr>
          <p:cNvPr id="13" name="Text Box 12"/>
          <p:cNvSpPr txBox="1"/>
          <p:nvPr/>
        </p:nvSpPr>
        <p:spPr>
          <a:xfrm>
            <a:off x="628896" y="4734137"/>
            <a:ext cx="2225040" cy="609600"/>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1400">
                <a:effectLst/>
                <a:ea typeface="Calibri" charset="0"/>
                <a:cs typeface="Calibri" charset="0"/>
              </a:rPr>
              <a:t>9. Quyết định ai được phỏng vấn lần hai</a:t>
            </a:r>
            <a:endParaRPr lang="en-US" sz="1100">
              <a:effectLst/>
              <a:ea typeface="Calibri" charset="0"/>
              <a:cs typeface="Calibri" charset="0"/>
            </a:endParaRPr>
          </a:p>
        </p:txBody>
      </p:sp>
      <p:sp>
        <p:nvSpPr>
          <p:cNvPr id="14" name="Text Box 13"/>
          <p:cNvSpPr txBox="1"/>
          <p:nvPr/>
        </p:nvSpPr>
        <p:spPr>
          <a:xfrm>
            <a:off x="5749536" y="4718897"/>
            <a:ext cx="2118360" cy="769620"/>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1400">
                <a:effectLst/>
                <a:ea typeface="Calibri" charset="0"/>
                <a:cs typeface="Calibri" charset="0"/>
              </a:rPr>
              <a:t>10. Nhận lời mời phỏng vấn tiếp hay là từ chối bằng thư hay email</a:t>
            </a:r>
            <a:endParaRPr lang="en-US" sz="1100">
              <a:effectLst/>
              <a:ea typeface="Calibri" charset="0"/>
              <a:cs typeface="Calibri" charset="0"/>
            </a:endParaRPr>
          </a:p>
        </p:txBody>
      </p:sp>
      <p:sp>
        <p:nvSpPr>
          <p:cNvPr id="15" name="Text Box 14"/>
          <p:cNvSpPr txBox="1"/>
          <p:nvPr/>
        </p:nvSpPr>
        <p:spPr>
          <a:xfrm>
            <a:off x="3148576" y="5333577"/>
            <a:ext cx="2316480" cy="1052830"/>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1400">
                <a:effectLst/>
                <a:ea typeface="Calibri" charset="0"/>
                <a:cs typeface="Calibri" charset="0"/>
              </a:rPr>
              <a:t>11. Các nhà quản trị khác hay các đồng nghiệp phỏng vấn các ứng viên theo nhiều kiểu khác nhau</a:t>
            </a:r>
            <a:endParaRPr lang="en-US" sz="1100">
              <a:effectLst/>
              <a:ea typeface="Calibri" charset="0"/>
              <a:cs typeface="Calibri" charset="0"/>
            </a:endParaRPr>
          </a:p>
        </p:txBody>
      </p:sp>
      <p:cxnSp>
        <p:nvCxnSpPr>
          <p:cNvPr id="21" name="Straight Arrow Connector 20"/>
          <p:cNvCxnSpPr/>
          <p:nvPr/>
        </p:nvCxnSpPr>
        <p:spPr>
          <a:xfrm flipV="1">
            <a:off x="2960616" y="1154007"/>
            <a:ext cx="2758440" cy="3048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2968236" y="2153497"/>
            <a:ext cx="2758440" cy="3048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3" name="Text Box 24"/>
          <p:cNvSpPr txBox="1"/>
          <p:nvPr/>
        </p:nvSpPr>
        <p:spPr>
          <a:xfrm>
            <a:off x="3120636" y="2669116"/>
            <a:ext cx="2430780" cy="790575"/>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1400">
                <a:effectLst/>
                <a:ea typeface="Calibri" charset="0"/>
                <a:cs typeface="Calibri" charset="0"/>
              </a:rPr>
              <a:t>5. </a:t>
            </a:r>
            <a:r>
              <a:rPr lang="en-US" sz="1400" dirty="0" err="1">
                <a:effectLst/>
                <a:ea typeface="Calibri" charset="0"/>
                <a:cs typeface="Calibri" charset="0"/>
              </a:rPr>
              <a:t>Sàng</a:t>
            </a:r>
            <a:r>
              <a:rPr lang="en-US" sz="1400" dirty="0">
                <a:effectLst/>
                <a:ea typeface="Calibri" charset="0"/>
                <a:cs typeface="Calibri" charset="0"/>
              </a:rPr>
              <a:t> </a:t>
            </a:r>
            <a:r>
              <a:rPr lang="en-US" sz="1400" dirty="0" err="1">
                <a:effectLst/>
                <a:ea typeface="Calibri" charset="0"/>
                <a:cs typeface="Calibri" charset="0"/>
              </a:rPr>
              <a:t>lọc</a:t>
            </a:r>
            <a:r>
              <a:rPr lang="en-US" sz="1400" dirty="0">
                <a:effectLst/>
                <a:ea typeface="Calibri" charset="0"/>
                <a:cs typeface="Calibri" charset="0"/>
              </a:rPr>
              <a:t> </a:t>
            </a:r>
            <a:r>
              <a:rPr lang="en-US" sz="1400" dirty="0" err="1">
                <a:effectLst/>
                <a:ea typeface="Calibri" charset="0"/>
                <a:cs typeface="Calibri" charset="0"/>
              </a:rPr>
              <a:t>từng</a:t>
            </a:r>
            <a:r>
              <a:rPr lang="en-US" sz="1400" dirty="0">
                <a:effectLst/>
                <a:ea typeface="Calibri" charset="0"/>
                <a:cs typeface="Calibri" charset="0"/>
              </a:rPr>
              <a:t> </a:t>
            </a:r>
            <a:r>
              <a:rPr lang="en-US" sz="1400" dirty="0" err="1">
                <a:effectLst/>
                <a:ea typeface="Calibri" charset="0"/>
                <a:cs typeface="Calibri" charset="0"/>
              </a:rPr>
              <a:t>ứng</a:t>
            </a:r>
            <a:r>
              <a:rPr lang="en-US" sz="1400" dirty="0">
                <a:effectLst/>
                <a:ea typeface="Calibri" charset="0"/>
                <a:cs typeface="Calibri" charset="0"/>
              </a:rPr>
              <a:t> </a:t>
            </a:r>
            <a:r>
              <a:rPr lang="en-US" sz="1400" dirty="0" err="1">
                <a:effectLst/>
                <a:ea typeface="Calibri" charset="0"/>
                <a:cs typeface="Calibri" charset="0"/>
              </a:rPr>
              <a:t>viên</a:t>
            </a:r>
            <a:r>
              <a:rPr lang="en-US" sz="1400" dirty="0">
                <a:effectLst/>
                <a:ea typeface="Calibri" charset="0"/>
                <a:cs typeface="Calibri" charset="0"/>
              </a:rPr>
              <a:t>  </a:t>
            </a:r>
            <a:r>
              <a:rPr lang="en-US" sz="1400" dirty="0" err="1">
                <a:effectLst/>
                <a:ea typeface="Calibri" charset="0"/>
                <a:cs typeface="Calibri" charset="0"/>
              </a:rPr>
              <a:t>bằng</a:t>
            </a:r>
            <a:r>
              <a:rPr lang="en-US" sz="1400" dirty="0">
                <a:effectLst/>
                <a:ea typeface="Calibri" charset="0"/>
                <a:cs typeface="Calibri" charset="0"/>
              </a:rPr>
              <a:t> </a:t>
            </a:r>
            <a:r>
              <a:rPr lang="en-US" sz="1400" dirty="0" err="1">
                <a:effectLst/>
                <a:ea typeface="Calibri" charset="0"/>
                <a:cs typeface="Calibri" charset="0"/>
              </a:rPr>
              <a:t>điện</a:t>
            </a:r>
            <a:r>
              <a:rPr lang="en-US" sz="1400" dirty="0">
                <a:effectLst/>
                <a:ea typeface="Calibri" charset="0"/>
                <a:cs typeface="Calibri" charset="0"/>
              </a:rPr>
              <a:t> </a:t>
            </a:r>
            <a:r>
              <a:rPr lang="en-US" sz="1400" dirty="0" err="1">
                <a:effectLst/>
                <a:ea typeface="Calibri" charset="0"/>
                <a:cs typeface="Calibri" charset="0"/>
              </a:rPr>
              <a:t>thoại</a:t>
            </a:r>
            <a:r>
              <a:rPr lang="en-US" sz="1400" dirty="0">
                <a:effectLst/>
                <a:ea typeface="Calibri" charset="0"/>
                <a:cs typeface="Calibri" charset="0"/>
              </a:rPr>
              <a:t> hay online </a:t>
            </a:r>
            <a:endParaRPr lang="en-US" sz="1100" dirty="0">
              <a:effectLst/>
              <a:ea typeface="Calibri" charset="0"/>
              <a:cs typeface="Calibri" charset="0"/>
            </a:endParaRPr>
          </a:p>
        </p:txBody>
      </p:sp>
      <p:cxnSp>
        <p:nvCxnSpPr>
          <p:cNvPr id="24" name="Straight Arrow Connector 23"/>
          <p:cNvCxnSpPr/>
          <p:nvPr/>
        </p:nvCxnSpPr>
        <p:spPr>
          <a:xfrm flipH="1">
            <a:off x="2922516" y="1259417"/>
            <a:ext cx="2781300" cy="80010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2884416" y="2495127"/>
            <a:ext cx="2834640" cy="9220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2960616" y="3671782"/>
            <a:ext cx="2758440" cy="3048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2876796" y="3982297"/>
            <a:ext cx="2834640" cy="9220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2930136" y="5223596"/>
            <a:ext cx="2758440" cy="3048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2914896" y="5531062"/>
            <a:ext cx="2834640" cy="9220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3131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2" grpId="0" animBg="1"/>
      <p:bldP spid="13" grpId="0" animBg="1"/>
      <p:bldP spid="14" grpId="0" animBg="1"/>
      <p:bldP spid="15" grpId="0" animBg="1"/>
      <p:bldP spid="2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2452"/>
            <a:ext cx="9143999" cy="1253067"/>
          </a:xfrm>
        </p:spPr>
        <p:txBody>
          <a:bodyPr>
            <a:normAutofit/>
          </a:bodyPr>
          <a:lstStyle/>
          <a:p>
            <a:r>
              <a:rPr lang="vi-VN" sz="3200" dirty="0"/>
              <a:t>Tiến trình tuyển dụng</a:t>
            </a:r>
            <a:endParaRPr lang="en-US" sz="3200" dirty="0"/>
          </a:p>
        </p:txBody>
      </p:sp>
      <p:sp>
        <p:nvSpPr>
          <p:cNvPr id="4" name="Text Box 4"/>
          <p:cNvSpPr txBox="1"/>
          <p:nvPr/>
        </p:nvSpPr>
        <p:spPr>
          <a:xfrm>
            <a:off x="945126" y="362599"/>
            <a:ext cx="1706880" cy="495300"/>
          </a:xfrm>
          <a:prstGeom prst="rect">
            <a:avLst/>
          </a:prstGeom>
          <a:solidFill>
            <a:schemeClr val="accen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2000">
                <a:effectLst/>
                <a:ea typeface="Calibri" charset="0"/>
                <a:cs typeface="Calibri" charset="0"/>
              </a:rPr>
              <a:t>  </a:t>
            </a:r>
            <a:r>
              <a:rPr lang="en-US" sz="2400" b="1">
                <a:solidFill>
                  <a:srgbClr val="FFFFFF"/>
                </a:solidFill>
                <a:effectLst/>
                <a:ea typeface="Calibri" charset="0"/>
                <a:cs typeface="Calibri" charset="0"/>
              </a:rPr>
              <a:t>Công ty</a:t>
            </a:r>
            <a:endParaRPr lang="en-US" sz="1100">
              <a:effectLst/>
              <a:ea typeface="Calibri" charset="0"/>
              <a:cs typeface="Calibri" charset="0"/>
            </a:endParaRPr>
          </a:p>
        </p:txBody>
      </p:sp>
      <p:sp>
        <p:nvSpPr>
          <p:cNvPr id="11" name="Text Box 10"/>
          <p:cNvSpPr txBox="1"/>
          <p:nvPr/>
        </p:nvSpPr>
        <p:spPr>
          <a:xfrm>
            <a:off x="5848596" y="346922"/>
            <a:ext cx="2011680" cy="495300"/>
          </a:xfrm>
          <a:prstGeom prst="rect">
            <a:avLst/>
          </a:prstGeom>
          <a:solidFill>
            <a:schemeClr val="accen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2000" dirty="0">
                <a:effectLst/>
                <a:ea typeface="Calibri" charset="0"/>
                <a:cs typeface="Calibri" charset="0"/>
              </a:rPr>
              <a:t>  </a:t>
            </a:r>
            <a:r>
              <a:rPr lang="en-US" sz="2400" b="1" dirty="0" err="1">
                <a:solidFill>
                  <a:srgbClr val="FFFFFF"/>
                </a:solidFill>
                <a:effectLst/>
                <a:ea typeface="Calibri" charset="0"/>
                <a:cs typeface="Calibri" charset="0"/>
              </a:rPr>
              <a:t>Ứng</a:t>
            </a:r>
            <a:r>
              <a:rPr lang="en-US" sz="2400" b="1" dirty="0">
                <a:solidFill>
                  <a:srgbClr val="FFFFFF"/>
                </a:solidFill>
                <a:effectLst/>
                <a:ea typeface="Calibri" charset="0"/>
                <a:cs typeface="Calibri" charset="0"/>
              </a:rPr>
              <a:t> </a:t>
            </a:r>
            <a:r>
              <a:rPr lang="en-US" sz="2400" b="1" dirty="0" err="1">
                <a:solidFill>
                  <a:srgbClr val="FFFFFF"/>
                </a:solidFill>
                <a:effectLst/>
                <a:ea typeface="Calibri" charset="0"/>
                <a:cs typeface="Calibri" charset="0"/>
              </a:rPr>
              <a:t>viên</a:t>
            </a:r>
            <a:endParaRPr lang="en-US" sz="1100" dirty="0">
              <a:effectLst/>
              <a:ea typeface="Calibri" charset="0"/>
              <a:cs typeface="Calibri" charset="0"/>
            </a:endParaRPr>
          </a:p>
        </p:txBody>
      </p:sp>
      <p:sp>
        <p:nvSpPr>
          <p:cNvPr id="16" name="Text Box 15"/>
          <p:cNvSpPr txBox="1"/>
          <p:nvPr/>
        </p:nvSpPr>
        <p:spPr>
          <a:xfrm>
            <a:off x="666996" y="1662950"/>
            <a:ext cx="2263140" cy="944880"/>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1400" dirty="0">
                <a:effectLst/>
                <a:ea typeface="Calibri" charset="0"/>
                <a:cs typeface="Calibri" charset="0"/>
              </a:rPr>
              <a:t>12. </a:t>
            </a:r>
            <a:r>
              <a:rPr lang="en-US" sz="1400" dirty="0" err="1">
                <a:effectLst/>
                <a:ea typeface="Calibri" charset="0"/>
                <a:cs typeface="Calibri" charset="0"/>
              </a:rPr>
              <a:t>Sàng</a:t>
            </a:r>
            <a:r>
              <a:rPr lang="en-US" sz="1400" dirty="0">
                <a:effectLst/>
                <a:ea typeface="Calibri" charset="0"/>
                <a:cs typeface="Calibri" charset="0"/>
              </a:rPr>
              <a:t> </a:t>
            </a:r>
            <a:r>
              <a:rPr lang="en-US" sz="1400" dirty="0" err="1">
                <a:effectLst/>
                <a:ea typeface="Calibri" charset="0"/>
                <a:cs typeface="Calibri" charset="0"/>
              </a:rPr>
              <a:t>lọc</a:t>
            </a:r>
            <a:r>
              <a:rPr lang="en-US" sz="1400" dirty="0">
                <a:effectLst/>
                <a:ea typeface="Calibri" charset="0"/>
                <a:cs typeface="Calibri" charset="0"/>
              </a:rPr>
              <a:t> </a:t>
            </a:r>
            <a:r>
              <a:rPr lang="en-US" sz="1400" dirty="0" err="1">
                <a:effectLst/>
                <a:ea typeface="Calibri" charset="0"/>
                <a:cs typeface="Calibri" charset="0"/>
              </a:rPr>
              <a:t>lần</a:t>
            </a:r>
            <a:r>
              <a:rPr lang="en-US" sz="1400" dirty="0">
                <a:effectLst/>
                <a:ea typeface="Calibri" charset="0"/>
                <a:cs typeface="Calibri" charset="0"/>
              </a:rPr>
              <a:t> </a:t>
            </a:r>
            <a:r>
              <a:rPr lang="en-US" sz="1400" dirty="0" err="1">
                <a:effectLst/>
                <a:ea typeface="Calibri" charset="0"/>
                <a:cs typeface="Calibri" charset="0"/>
              </a:rPr>
              <a:t>cuối</a:t>
            </a:r>
            <a:r>
              <a:rPr lang="en-US" sz="1400" dirty="0">
                <a:effectLst/>
                <a:ea typeface="Calibri" charset="0"/>
                <a:cs typeface="Calibri" charset="0"/>
              </a:rPr>
              <a:t> </a:t>
            </a:r>
            <a:r>
              <a:rPr lang="en-US" sz="1400" dirty="0" err="1">
                <a:effectLst/>
                <a:ea typeface="Calibri" charset="0"/>
                <a:cs typeface="Calibri" charset="0"/>
              </a:rPr>
              <a:t>va</a:t>
            </a:r>
            <a:r>
              <a:rPr lang="en-US" sz="1400" dirty="0">
                <a:effectLst/>
                <a:ea typeface="Calibri" charset="0"/>
                <a:cs typeface="Calibri" charset="0"/>
              </a:rPr>
              <a:t>̀ </a:t>
            </a:r>
            <a:r>
              <a:rPr lang="en-US" sz="1400" dirty="0" err="1">
                <a:effectLst/>
                <a:ea typeface="Calibri" charset="0"/>
                <a:cs typeface="Calibri" charset="0"/>
              </a:rPr>
              <a:t>quyết</a:t>
            </a:r>
            <a:r>
              <a:rPr lang="en-US" sz="1400" dirty="0">
                <a:effectLst/>
                <a:ea typeface="Calibri" charset="0"/>
                <a:cs typeface="Calibri" charset="0"/>
              </a:rPr>
              <a:t> </a:t>
            </a:r>
            <a:r>
              <a:rPr lang="en-US" sz="1400" dirty="0" err="1">
                <a:effectLst/>
                <a:ea typeface="Calibri" charset="0"/>
                <a:cs typeface="Calibri" charset="0"/>
              </a:rPr>
              <a:t>định</a:t>
            </a:r>
            <a:r>
              <a:rPr lang="en-US" sz="1400" dirty="0">
                <a:effectLst/>
                <a:ea typeface="Calibri" charset="0"/>
                <a:cs typeface="Calibri" charset="0"/>
              </a:rPr>
              <a:t> </a:t>
            </a:r>
            <a:r>
              <a:rPr lang="en-US" sz="1400" dirty="0" err="1">
                <a:effectLst/>
                <a:ea typeface="Calibri" charset="0"/>
                <a:cs typeface="Calibri" charset="0"/>
              </a:rPr>
              <a:t>cuối</a:t>
            </a:r>
            <a:r>
              <a:rPr lang="en-US" sz="1400" dirty="0">
                <a:effectLst/>
                <a:ea typeface="Calibri" charset="0"/>
                <a:cs typeface="Calibri" charset="0"/>
              </a:rPr>
              <a:t> </a:t>
            </a:r>
            <a:r>
              <a:rPr lang="en-US" sz="1400" dirty="0" err="1">
                <a:effectLst/>
                <a:ea typeface="Calibri" charset="0"/>
                <a:cs typeface="Calibri" charset="0"/>
              </a:rPr>
              <a:t>cùng</a:t>
            </a:r>
            <a:r>
              <a:rPr lang="en-US" sz="1400" dirty="0">
                <a:effectLst/>
                <a:ea typeface="Calibri" charset="0"/>
                <a:cs typeface="Calibri" charset="0"/>
              </a:rPr>
              <a:t> </a:t>
            </a:r>
            <a:r>
              <a:rPr lang="en-US" sz="1400" dirty="0" err="1">
                <a:effectLst/>
                <a:ea typeface="Calibri" charset="0"/>
                <a:cs typeface="Calibri" charset="0"/>
              </a:rPr>
              <a:t>ai</a:t>
            </a:r>
            <a:r>
              <a:rPr lang="en-US" sz="1400" dirty="0">
                <a:effectLst/>
                <a:ea typeface="Calibri" charset="0"/>
                <a:cs typeface="Calibri" charset="0"/>
              </a:rPr>
              <a:t> sẽ là </a:t>
            </a:r>
            <a:r>
              <a:rPr lang="en-US" sz="1400" dirty="0" err="1">
                <a:effectLst/>
                <a:ea typeface="Calibri" charset="0"/>
                <a:cs typeface="Calibri" charset="0"/>
              </a:rPr>
              <a:t>người</a:t>
            </a:r>
            <a:r>
              <a:rPr lang="en-US" sz="1400" dirty="0">
                <a:effectLst/>
                <a:ea typeface="Calibri" charset="0"/>
                <a:cs typeface="Calibri" charset="0"/>
              </a:rPr>
              <a:t> </a:t>
            </a:r>
            <a:r>
              <a:rPr lang="en-US" sz="1400" dirty="0" err="1">
                <a:effectLst/>
                <a:ea typeface="Calibri" charset="0"/>
                <a:cs typeface="Calibri" charset="0"/>
              </a:rPr>
              <a:t>trúng</a:t>
            </a:r>
            <a:r>
              <a:rPr lang="en-US" sz="1400" dirty="0">
                <a:effectLst/>
                <a:ea typeface="Calibri" charset="0"/>
                <a:cs typeface="Calibri" charset="0"/>
              </a:rPr>
              <a:t> </a:t>
            </a:r>
            <a:r>
              <a:rPr lang="en-US" sz="1400" dirty="0" err="1">
                <a:effectLst/>
                <a:ea typeface="Calibri" charset="0"/>
                <a:cs typeface="Calibri" charset="0"/>
              </a:rPr>
              <a:t>tuyển</a:t>
            </a:r>
            <a:endParaRPr lang="en-US" sz="1100" dirty="0">
              <a:effectLst/>
              <a:ea typeface="Calibri" charset="0"/>
              <a:cs typeface="Calibri" charset="0"/>
            </a:endParaRPr>
          </a:p>
        </p:txBody>
      </p:sp>
      <p:sp>
        <p:nvSpPr>
          <p:cNvPr id="17" name="Text Box 16"/>
          <p:cNvSpPr txBox="1"/>
          <p:nvPr/>
        </p:nvSpPr>
        <p:spPr>
          <a:xfrm>
            <a:off x="5848596" y="1662950"/>
            <a:ext cx="2103120" cy="1611192"/>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285750" marR="0" indent="-285750">
              <a:lnSpc>
                <a:spcPct val="115000"/>
              </a:lnSpc>
              <a:spcBef>
                <a:spcPts val="0"/>
              </a:spcBef>
              <a:spcAft>
                <a:spcPts val="1000"/>
              </a:spcAft>
              <a:buFont typeface="Arial" charset="0"/>
              <a:buChar char="•"/>
            </a:pPr>
            <a:r>
              <a:rPr lang="en-US" sz="1400" dirty="0">
                <a:effectLst/>
                <a:ea typeface="Calibri" charset="0"/>
                <a:cs typeface="Calibri" charset="0"/>
              </a:rPr>
              <a:t>13. </a:t>
            </a:r>
            <a:r>
              <a:rPr lang="en-US" sz="1400" dirty="0" err="1">
                <a:effectLst/>
                <a:ea typeface="Calibri" charset="0"/>
                <a:cs typeface="Calibri" charset="0"/>
              </a:rPr>
              <a:t>Nhận</a:t>
            </a:r>
            <a:r>
              <a:rPr lang="en-US" sz="1400" dirty="0">
                <a:effectLst/>
                <a:ea typeface="Calibri" charset="0"/>
                <a:cs typeface="Calibri" charset="0"/>
              </a:rPr>
              <a:t> </a:t>
            </a:r>
            <a:r>
              <a:rPr lang="en-US" sz="1400" dirty="0" err="1">
                <a:effectLst/>
                <a:ea typeface="Calibri" charset="0"/>
                <a:cs typeface="Calibri" charset="0"/>
              </a:rPr>
              <a:t>lời</a:t>
            </a:r>
            <a:r>
              <a:rPr lang="en-US" sz="1400" dirty="0">
                <a:effectLst/>
                <a:ea typeface="Calibri" charset="0"/>
                <a:cs typeface="Calibri" charset="0"/>
              </a:rPr>
              <a:t> </a:t>
            </a:r>
            <a:r>
              <a:rPr lang="en-US" sz="1400" dirty="0" err="1">
                <a:effectLst/>
                <a:ea typeface="Calibri" charset="0"/>
                <a:cs typeface="Calibri" charset="0"/>
              </a:rPr>
              <a:t>mời</a:t>
            </a:r>
            <a:r>
              <a:rPr lang="en-US" sz="1400" dirty="0">
                <a:effectLst/>
                <a:ea typeface="Calibri" charset="0"/>
                <a:cs typeface="Calibri" charset="0"/>
              </a:rPr>
              <a:t> </a:t>
            </a:r>
            <a:r>
              <a:rPr lang="en-US" sz="1400" dirty="0" err="1">
                <a:effectLst/>
                <a:ea typeface="Calibri" charset="0"/>
                <a:cs typeface="Calibri" charset="0"/>
              </a:rPr>
              <a:t>việc</a:t>
            </a:r>
            <a:r>
              <a:rPr lang="en-US" sz="1400" dirty="0">
                <a:effectLst/>
                <a:ea typeface="Calibri" charset="0"/>
                <a:cs typeface="Calibri" charset="0"/>
              </a:rPr>
              <a:t> </a:t>
            </a:r>
            <a:r>
              <a:rPr lang="en-US" sz="1400" dirty="0" err="1">
                <a:effectLst/>
                <a:ea typeface="Calibri" charset="0"/>
                <a:cs typeface="Calibri" charset="0"/>
              </a:rPr>
              <a:t>làm</a:t>
            </a:r>
            <a:r>
              <a:rPr lang="en-US" sz="1400" dirty="0">
                <a:effectLst/>
                <a:ea typeface="Calibri" charset="0"/>
                <a:cs typeface="Calibri" charset="0"/>
              </a:rPr>
              <a:t> </a:t>
            </a:r>
            <a:r>
              <a:rPr lang="en-US" sz="1400" dirty="0" err="1">
                <a:effectLst/>
                <a:ea typeface="Calibri" charset="0"/>
                <a:cs typeface="Calibri" charset="0"/>
              </a:rPr>
              <a:t>thường</a:t>
            </a:r>
            <a:r>
              <a:rPr lang="en-US" sz="1400" dirty="0">
                <a:effectLst/>
                <a:ea typeface="Calibri" charset="0"/>
                <a:cs typeface="Calibri" charset="0"/>
              </a:rPr>
              <a:t> </a:t>
            </a:r>
            <a:r>
              <a:rPr lang="en-US" sz="1400" dirty="0" err="1">
                <a:effectLst/>
                <a:ea typeface="Calibri" charset="0"/>
                <a:cs typeface="Calibri" charset="0"/>
              </a:rPr>
              <a:t>bằng</a:t>
            </a:r>
            <a:r>
              <a:rPr lang="en-US" sz="1400" dirty="0">
                <a:effectLst/>
                <a:ea typeface="Calibri" charset="0"/>
                <a:cs typeface="Calibri" charset="0"/>
              </a:rPr>
              <a:t> </a:t>
            </a:r>
            <a:r>
              <a:rPr lang="en-US" sz="1400" dirty="0" err="1">
                <a:effectLst/>
                <a:ea typeface="Calibri" charset="0"/>
                <a:cs typeface="Calibri" charset="0"/>
              </a:rPr>
              <a:t>điện</a:t>
            </a:r>
            <a:r>
              <a:rPr lang="en-US" sz="1400" dirty="0">
                <a:effectLst/>
                <a:ea typeface="Calibri" charset="0"/>
                <a:cs typeface="Calibri" charset="0"/>
              </a:rPr>
              <a:t> </a:t>
            </a:r>
            <a:r>
              <a:rPr lang="en-US" sz="1400" dirty="0" err="1">
                <a:effectLst/>
                <a:ea typeface="Calibri" charset="0"/>
                <a:cs typeface="Calibri" charset="0"/>
              </a:rPr>
              <a:t>thoạI</a:t>
            </a:r>
            <a:endParaRPr lang="en-US" sz="1400" dirty="0">
              <a:effectLst/>
              <a:ea typeface="Calibri" charset="0"/>
              <a:cs typeface="Calibri" charset="0"/>
            </a:endParaRPr>
          </a:p>
          <a:p>
            <a:pPr marL="285750" marR="0" indent="-285750">
              <a:lnSpc>
                <a:spcPct val="115000"/>
              </a:lnSpc>
              <a:spcBef>
                <a:spcPts val="0"/>
              </a:spcBef>
              <a:spcAft>
                <a:spcPts val="1000"/>
              </a:spcAft>
              <a:buFont typeface="Arial" charset="0"/>
              <a:buChar char="•"/>
            </a:pPr>
            <a:r>
              <a:rPr lang="en-US" sz="1400" dirty="0" err="1">
                <a:effectLst/>
                <a:ea typeface="Calibri" charset="0"/>
                <a:cs typeface="Calibri" charset="0"/>
              </a:rPr>
              <a:t>Nhận</a:t>
            </a:r>
            <a:r>
              <a:rPr lang="en-US" sz="1400" dirty="0">
                <a:effectLst/>
                <a:ea typeface="Calibri" charset="0"/>
                <a:cs typeface="Calibri" charset="0"/>
              </a:rPr>
              <a:t> </a:t>
            </a:r>
            <a:r>
              <a:rPr lang="en-US" sz="1400" dirty="0" err="1">
                <a:effectLst/>
                <a:ea typeface="Calibri" charset="0"/>
                <a:cs typeface="Calibri" charset="0"/>
              </a:rPr>
              <a:t>tư</a:t>
            </a:r>
            <a:r>
              <a:rPr lang="en-US" sz="1400" dirty="0">
                <a:effectLst/>
                <a:ea typeface="Calibri" charset="0"/>
                <a:cs typeface="Calibri" charset="0"/>
              </a:rPr>
              <a:t>̀ </a:t>
            </a:r>
            <a:r>
              <a:rPr lang="en-US" sz="1400" dirty="0" err="1">
                <a:effectLst/>
                <a:ea typeface="Calibri" charset="0"/>
                <a:cs typeface="Calibri" charset="0"/>
              </a:rPr>
              <a:t>chối</a:t>
            </a:r>
            <a:r>
              <a:rPr lang="en-US" sz="1400" dirty="0">
                <a:effectLst/>
                <a:ea typeface="Calibri" charset="0"/>
                <a:cs typeface="Calibri" charset="0"/>
              </a:rPr>
              <a:t> </a:t>
            </a:r>
            <a:r>
              <a:rPr lang="en-US" sz="1400" dirty="0" err="1">
                <a:effectLst/>
                <a:ea typeface="Calibri" charset="0"/>
                <a:cs typeface="Calibri" charset="0"/>
              </a:rPr>
              <a:t>thường</a:t>
            </a:r>
            <a:r>
              <a:rPr lang="en-US" sz="1400" dirty="0">
                <a:effectLst/>
                <a:ea typeface="Calibri" charset="0"/>
                <a:cs typeface="Calibri" charset="0"/>
              </a:rPr>
              <a:t> </a:t>
            </a:r>
            <a:r>
              <a:rPr lang="en-US" sz="1400" dirty="0" err="1">
                <a:effectLst/>
                <a:ea typeface="Calibri" charset="0"/>
                <a:cs typeface="Calibri" charset="0"/>
              </a:rPr>
              <a:t>bằng</a:t>
            </a:r>
            <a:r>
              <a:rPr lang="en-US" sz="1400" dirty="0">
                <a:effectLst/>
                <a:ea typeface="Calibri" charset="0"/>
                <a:cs typeface="Calibri" charset="0"/>
              </a:rPr>
              <a:t> email</a:t>
            </a:r>
            <a:endParaRPr lang="en-US" sz="1100" dirty="0">
              <a:effectLst/>
              <a:ea typeface="Calibri" charset="0"/>
              <a:cs typeface="Calibri" charset="0"/>
            </a:endParaRPr>
          </a:p>
        </p:txBody>
      </p:sp>
      <p:sp>
        <p:nvSpPr>
          <p:cNvPr id="18" name="Text Box 17"/>
          <p:cNvSpPr txBox="1"/>
          <p:nvPr/>
        </p:nvSpPr>
        <p:spPr>
          <a:xfrm>
            <a:off x="3010146" y="3956570"/>
            <a:ext cx="2099310" cy="1470836"/>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1400" dirty="0">
                <a:effectLst/>
                <a:ea typeface="Calibri" charset="0"/>
                <a:cs typeface="Calibri" charset="0"/>
              </a:rPr>
              <a:t>14. </a:t>
            </a:r>
            <a:r>
              <a:rPr lang="en-US" sz="1400" dirty="0" err="1">
                <a:effectLst/>
                <a:ea typeface="Calibri" charset="0"/>
                <a:cs typeface="Calibri" charset="0"/>
              </a:rPr>
              <a:t>Tiếp</a:t>
            </a:r>
            <a:r>
              <a:rPr lang="en-US" sz="1400" dirty="0">
                <a:effectLst/>
                <a:ea typeface="Calibri" charset="0"/>
                <a:cs typeface="Calibri" charset="0"/>
              </a:rPr>
              <a:t> </a:t>
            </a:r>
            <a:r>
              <a:rPr lang="en-US" sz="1400" dirty="0" err="1">
                <a:effectLst/>
                <a:ea typeface="Calibri" charset="0"/>
                <a:cs typeface="Calibri" charset="0"/>
              </a:rPr>
              <a:t>nhận</a:t>
            </a:r>
            <a:r>
              <a:rPr lang="en-US" sz="1400" dirty="0">
                <a:effectLst/>
                <a:ea typeface="Calibri" charset="0"/>
                <a:cs typeface="Calibri" charset="0"/>
              </a:rPr>
              <a:t> </a:t>
            </a:r>
            <a:r>
              <a:rPr lang="en-US" sz="1400" dirty="0" err="1">
                <a:effectLst/>
                <a:ea typeface="Calibri" charset="0"/>
                <a:cs typeface="Calibri" charset="0"/>
              </a:rPr>
              <a:t>những</a:t>
            </a:r>
            <a:r>
              <a:rPr lang="en-US" sz="1400" dirty="0">
                <a:effectLst/>
                <a:ea typeface="Calibri" charset="0"/>
                <a:cs typeface="Calibri" charset="0"/>
              </a:rPr>
              <a:t> </a:t>
            </a:r>
            <a:r>
              <a:rPr lang="en-US" sz="1400" dirty="0" err="1">
                <a:effectLst/>
                <a:ea typeface="Calibri" charset="0"/>
                <a:cs typeface="Calibri" charset="0"/>
              </a:rPr>
              <a:t>điều</a:t>
            </a:r>
            <a:r>
              <a:rPr lang="en-US" sz="1400" dirty="0">
                <a:effectLst/>
                <a:ea typeface="Calibri" charset="0"/>
                <a:cs typeface="Calibri" charset="0"/>
              </a:rPr>
              <a:t> </a:t>
            </a:r>
            <a:r>
              <a:rPr lang="en-US" sz="1400" dirty="0" err="1">
                <a:effectLst/>
                <a:ea typeface="Calibri" charset="0"/>
                <a:cs typeface="Calibri" charset="0"/>
              </a:rPr>
              <a:t>kiện</a:t>
            </a:r>
            <a:r>
              <a:rPr lang="en-US" sz="1400" dirty="0">
                <a:effectLst/>
                <a:ea typeface="Calibri" charset="0"/>
                <a:cs typeface="Calibri" charset="0"/>
              </a:rPr>
              <a:t> hay là </a:t>
            </a:r>
            <a:r>
              <a:rPr lang="en-US" sz="1400" dirty="0" err="1">
                <a:effectLst/>
                <a:ea typeface="Calibri" charset="0"/>
                <a:cs typeface="Calibri" charset="0"/>
              </a:rPr>
              <a:t>những</a:t>
            </a:r>
            <a:r>
              <a:rPr lang="en-US" sz="1400" dirty="0">
                <a:effectLst/>
                <a:ea typeface="Calibri" charset="0"/>
                <a:cs typeface="Calibri" charset="0"/>
              </a:rPr>
              <a:t> </a:t>
            </a:r>
            <a:r>
              <a:rPr lang="en-US" sz="1400" dirty="0" err="1">
                <a:effectLst/>
                <a:ea typeface="Calibri" charset="0"/>
                <a:cs typeface="Calibri" charset="0"/>
              </a:rPr>
              <a:t>đàm</a:t>
            </a:r>
            <a:r>
              <a:rPr lang="en-US" sz="1400" dirty="0">
                <a:effectLst/>
                <a:ea typeface="Calibri" charset="0"/>
                <a:cs typeface="Calibri" charset="0"/>
              </a:rPr>
              <a:t> </a:t>
            </a:r>
            <a:r>
              <a:rPr lang="en-US" sz="1400" dirty="0" err="1">
                <a:effectLst/>
                <a:ea typeface="Calibri" charset="0"/>
                <a:cs typeface="Calibri" charset="0"/>
              </a:rPr>
              <a:t>phán</a:t>
            </a:r>
            <a:r>
              <a:rPr lang="en-US" sz="1400" dirty="0">
                <a:effectLst/>
                <a:ea typeface="Calibri" charset="0"/>
                <a:cs typeface="Calibri" charset="0"/>
              </a:rPr>
              <a:t> </a:t>
            </a:r>
            <a:r>
              <a:rPr lang="en-US" sz="1400" dirty="0" err="1">
                <a:effectLst/>
                <a:ea typeface="Calibri" charset="0"/>
                <a:cs typeface="Calibri" charset="0"/>
              </a:rPr>
              <a:t>vê</a:t>
            </a:r>
            <a:r>
              <a:rPr lang="en-US" sz="1400" dirty="0">
                <a:effectLst/>
                <a:ea typeface="Calibri" charset="0"/>
                <a:cs typeface="Calibri" charset="0"/>
              </a:rPr>
              <a:t>̀ </a:t>
            </a:r>
            <a:r>
              <a:rPr lang="en-US" sz="1400" dirty="0" err="1">
                <a:effectLst/>
                <a:ea typeface="Calibri" charset="0"/>
                <a:cs typeface="Calibri" charset="0"/>
              </a:rPr>
              <a:t>lương</a:t>
            </a:r>
            <a:r>
              <a:rPr lang="en-US" sz="1400" dirty="0">
                <a:effectLst/>
                <a:ea typeface="Calibri" charset="0"/>
                <a:cs typeface="Calibri" charset="0"/>
              </a:rPr>
              <a:t> </a:t>
            </a:r>
            <a:r>
              <a:rPr lang="en-US" sz="1400" dirty="0" err="1">
                <a:effectLst/>
                <a:ea typeface="Calibri" charset="0"/>
                <a:cs typeface="Calibri" charset="0"/>
              </a:rPr>
              <a:t>va</a:t>
            </a:r>
            <a:r>
              <a:rPr lang="en-US" sz="1400" dirty="0">
                <a:effectLst/>
                <a:ea typeface="Calibri" charset="0"/>
                <a:cs typeface="Calibri" charset="0"/>
              </a:rPr>
              <a:t>̀ </a:t>
            </a:r>
            <a:r>
              <a:rPr lang="en-US" sz="1400" dirty="0" err="1">
                <a:effectLst/>
                <a:ea typeface="Calibri" charset="0"/>
                <a:cs typeface="Calibri" charset="0"/>
              </a:rPr>
              <a:t>những</a:t>
            </a:r>
            <a:r>
              <a:rPr lang="en-US" sz="1400" dirty="0">
                <a:effectLst/>
                <a:ea typeface="Calibri" charset="0"/>
                <a:cs typeface="Calibri" charset="0"/>
              </a:rPr>
              <a:t> </a:t>
            </a:r>
            <a:r>
              <a:rPr lang="en-US" sz="1400" dirty="0" err="1">
                <a:effectLst/>
                <a:ea typeface="Calibri" charset="0"/>
                <a:cs typeface="Calibri" charset="0"/>
              </a:rPr>
              <a:t>vấn</a:t>
            </a:r>
            <a:r>
              <a:rPr lang="en-US" sz="1400" dirty="0">
                <a:effectLst/>
                <a:ea typeface="Calibri" charset="0"/>
                <a:cs typeface="Calibri" charset="0"/>
              </a:rPr>
              <a:t> </a:t>
            </a:r>
            <a:r>
              <a:rPr lang="en-US" sz="1400" dirty="0" err="1">
                <a:effectLst/>
                <a:ea typeface="Calibri" charset="0"/>
                <a:cs typeface="Calibri" charset="0"/>
              </a:rPr>
              <a:t>đê</a:t>
            </a:r>
            <a:r>
              <a:rPr lang="en-US" sz="1400" dirty="0">
                <a:effectLst/>
                <a:ea typeface="Calibri" charset="0"/>
                <a:cs typeface="Calibri" charset="0"/>
              </a:rPr>
              <a:t>̀ </a:t>
            </a:r>
            <a:r>
              <a:rPr lang="en-US" sz="1400" dirty="0" err="1">
                <a:effectLst/>
                <a:ea typeface="Calibri" charset="0"/>
                <a:cs typeface="Calibri" charset="0"/>
              </a:rPr>
              <a:t>khác</a:t>
            </a:r>
            <a:endParaRPr lang="en-US" sz="1100" dirty="0">
              <a:effectLst/>
              <a:ea typeface="Calibri" charset="0"/>
              <a:cs typeface="Calibri" charset="0"/>
            </a:endParaRPr>
          </a:p>
        </p:txBody>
      </p:sp>
      <p:sp>
        <p:nvSpPr>
          <p:cNvPr id="19" name="Text Box 18"/>
          <p:cNvSpPr txBox="1"/>
          <p:nvPr/>
        </p:nvSpPr>
        <p:spPr>
          <a:xfrm>
            <a:off x="5536176" y="3903230"/>
            <a:ext cx="1082040" cy="1836420"/>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1400">
                <a:effectLst/>
                <a:ea typeface="Calibri" charset="0"/>
                <a:cs typeface="Calibri" charset="0"/>
              </a:rPr>
              <a:t>15. Gọi điện hay gửi thư cám ơn</a:t>
            </a:r>
            <a:endParaRPr lang="en-US" sz="1100">
              <a:effectLst/>
              <a:ea typeface="Calibri" charset="0"/>
              <a:cs typeface="Calibri" charset="0"/>
            </a:endParaRPr>
          </a:p>
        </p:txBody>
      </p:sp>
      <p:sp>
        <p:nvSpPr>
          <p:cNvPr id="20" name="Text Box 19"/>
          <p:cNvSpPr txBox="1"/>
          <p:nvPr/>
        </p:nvSpPr>
        <p:spPr>
          <a:xfrm>
            <a:off x="6839196" y="3926090"/>
            <a:ext cx="1082040" cy="2253054"/>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1400">
                <a:effectLst/>
                <a:ea typeface="Calibri" charset="0"/>
                <a:cs typeface="Calibri" charset="0"/>
              </a:rPr>
              <a:t>16. </a:t>
            </a:r>
            <a:r>
              <a:rPr lang="en-US" sz="1400" dirty="0" err="1">
                <a:effectLst/>
                <a:ea typeface="Calibri" charset="0"/>
                <a:cs typeface="Calibri" charset="0"/>
              </a:rPr>
              <a:t>Gửi</a:t>
            </a:r>
            <a:r>
              <a:rPr lang="en-US" sz="1400" dirty="0">
                <a:effectLst/>
                <a:ea typeface="Calibri" charset="0"/>
                <a:cs typeface="Calibri" charset="0"/>
              </a:rPr>
              <a:t> </a:t>
            </a:r>
            <a:r>
              <a:rPr lang="en-US" sz="1400" dirty="0" err="1">
                <a:effectLst/>
                <a:ea typeface="Calibri" charset="0"/>
                <a:cs typeface="Calibri" charset="0"/>
              </a:rPr>
              <a:t>một</a:t>
            </a:r>
            <a:r>
              <a:rPr lang="en-US" sz="1400" dirty="0">
                <a:effectLst/>
                <a:ea typeface="Calibri" charset="0"/>
                <a:cs typeface="Calibri" charset="0"/>
              </a:rPr>
              <a:t> </a:t>
            </a:r>
            <a:r>
              <a:rPr lang="en-US" sz="1400" dirty="0" err="1">
                <a:effectLst/>
                <a:ea typeface="Calibri" charset="0"/>
                <a:cs typeface="Calibri" charset="0"/>
              </a:rPr>
              <a:t>bức</a:t>
            </a:r>
            <a:r>
              <a:rPr lang="en-US" sz="1400" dirty="0">
                <a:effectLst/>
                <a:ea typeface="Calibri" charset="0"/>
                <a:cs typeface="Calibri" charset="0"/>
              </a:rPr>
              <a:t> </a:t>
            </a:r>
            <a:r>
              <a:rPr lang="en-US" sz="1400" dirty="0" err="1">
                <a:effectLst/>
                <a:ea typeface="Calibri" charset="0"/>
                <a:cs typeface="Calibri" charset="0"/>
              </a:rPr>
              <a:t>thư</a:t>
            </a:r>
            <a:r>
              <a:rPr lang="en-US" sz="1400" dirty="0">
                <a:effectLst/>
                <a:ea typeface="Calibri" charset="0"/>
                <a:cs typeface="Calibri" charset="0"/>
              </a:rPr>
              <a:t> </a:t>
            </a:r>
            <a:r>
              <a:rPr lang="en-US" sz="1400" dirty="0" err="1">
                <a:effectLst/>
                <a:ea typeface="Calibri" charset="0"/>
                <a:cs typeface="Calibri" charset="0"/>
              </a:rPr>
              <a:t>thiện</a:t>
            </a:r>
            <a:r>
              <a:rPr lang="en-US" sz="1400" dirty="0">
                <a:effectLst/>
                <a:ea typeface="Calibri" charset="0"/>
                <a:cs typeface="Calibri" charset="0"/>
              </a:rPr>
              <a:t> chí </a:t>
            </a:r>
            <a:r>
              <a:rPr lang="en-US" sz="1400" dirty="0" err="1">
                <a:effectLst/>
                <a:ea typeface="Calibri" charset="0"/>
                <a:cs typeface="Calibri" charset="0"/>
              </a:rPr>
              <a:t>đê</a:t>
            </a:r>
            <a:r>
              <a:rPr lang="en-US" sz="1400" dirty="0">
                <a:effectLst/>
                <a:ea typeface="Calibri" charset="0"/>
                <a:cs typeface="Calibri" charset="0"/>
              </a:rPr>
              <a:t>̉ </a:t>
            </a:r>
            <a:r>
              <a:rPr lang="en-US" sz="1400" dirty="0" err="1">
                <a:effectLst/>
                <a:ea typeface="Calibri" charset="0"/>
                <a:cs typeface="Calibri" charset="0"/>
              </a:rPr>
              <a:t>đánh</a:t>
            </a:r>
            <a:r>
              <a:rPr lang="en-US" sz="1400" dirty="0">
                <a:effectLst/>
                <a:ea typeface="Calibri" charset="0"/>
                <a:cs typeface="Calibri" charset="0"/>
              </a:rPr>
              <a:t> </a:t>
            </a:r>
            <a:r>
              <a:rPr lang="en-US" sz="1400" dirty="0" err="1">
                <a:effectLst/>
                <a:ea typeface="Calibri" charset="0"/>
                <a:cs typeface="Calibri" charset="0"/>
              </a:rPr>
              <a:t>gia</a:t>
            </a:r>
            <a:r>
              <a:rPr lang="en-US" sz="1400" dirty="0">
                <a:effectLst/>
                <a:ea typeface="Calibri" charset="0"/>
                <a:cs typeface="Calibri" charset="0"/>
              </a:rPr>
              <a:t>́ </a:t>
            </a:r>
            <a:r>
              <a:rPr lang="en-US" sz="1400" dirty="0" err="1">
                <a:effectLst/>
                <a:ea typeface="Calibri" charset="0"/>
                <a:cs typeface="Calibri" charset="0"/>
              </a:rPr>
              <a:t>cao</a:t>
            </a:r>
            <a:r>
              <a:rPr lang="en-US" sz="1400" dirty="0">
                <a:effectLst/>
                <a:ea typeface="Calibri" charset="0"/>
                <a:cs typeface="Calibri" charset="0"/>
              </a:rPr>
              <a:t> </a:t>
            </a:r>
            <a:r>
              <a:rPr lang="en-US" sz="1400" dirty="0" err="1">
                <a:effectLst/>
                <a:ea typeface="Calibri" charset="0"/>
                <a:cs typeface="Calibri" charset="0"/>
              </a:rPr>
              <a:t>vê</a:t>
            </a:r>
            <a:r>
              <a:rPr lang="en-US" sz="1400" dirty="0">
                <a:effectLst/>
                <a:ea typeface="Calibri" charset="0"/>
                <a:cs typeface="Calibri" charset="0"/>
              </a:rPr>
              <a:t>̀ </a:t>
            </a:r>
            <a:r>
              <a:rPr lang="en-US" sz="1400" dirty="0" err="1">
                <a:effectLst/>
                <a:ea typeface="Calibri" charset="0"/>
                <a:cs typeface="Calibri" charset="0"/>
              </a:rPr>
              <a:t>cơ</a:t>
            </a:r>
            <a:r>
              <a:rPr lang="en-US" sz="1400" dirty="0">
                <a:effectLst/>
                <a:ea typeface="Calibri" charset="0"/>
                <a:cs typeface="Calibri" charset="0"/>
              </a:rPr>
              <a:t> </a:t>
            </a:r>
            <a:r>
              <a:rPr lang="en-US" sz="1400" dirty="0" err="1">
                <a:effectLst/>
                <a:ea typeface="Calibri" charset="0"/>
                <a:cs typeface="Calibri" charset="0"/>
              </a:rPr>
              <a:t>hội</a:t>
            </a:r>
            <a:r>
              <a:rPr lang="en-US" sz="1400" dirty="0">
                <a:effectLst/>
                <a:ea typeface="Calibri" charset="0"/>
                <a:cs typeface="Calibri" charset="0"/>
              </a:rPr>
              <a:t> </a:t>
            </a:r>
            <a:r>
              <a:rPr lang="en-US" sz="1400" dirty="0" err="1">
                <a:effectLst/>
                <a:ea typeface="Calibri" charset="0"/>
                <a:cs typeface="Calibri" charset="0"/>
              </a:rPr>
              <a:t>việc</a:t>
            </a:r>
            <a:r>
              <a:rPr lang="en-US" sz="1400" dirty="0">
                <a:effectLst/>
                <a:ea typeface="Calibri" charset="0"/>
                <a:cs typeface="Calibri" charset="0"/>
              </a:rPr>
              <a:t> </a:t>
            </a:r>
            <a:r>
              <a:rPr lang="en-US" sz="1400" dirty="0" err="1">
                <a:effectLst/>
                <a:ea typeface="Calibri" charset="0"/>
                <a:cs typeface="Calibri" charset="0"/>
              </a:rPr>
              <a:t>làm</a:t>
            </a:r>
            <a:endParaRPr lang="en-US" sz="1100" dirty="0">
              <a:effectLst/>
              <a:ea typeface="Calibri" charset="0"/>
              <a:cs typeface="Calibri" charset="0"/>
            </a:endParaRPr>
          </a:p>
        </p:txBody>
      </p:sp>
      <p:cxnSp>
        <p:nvCxnSpPr>
          <p:cNvPr id="30" name="Straight Arrow Connector 29"/>
          <p:cNvCxnSpPr/>
          <p:nvPr/>
        </p:nvCxnSpPr>
        <p:spPr>
          <a:xfrm flipH="1">
            <a:off x="4250977" y="2090708"/>
            <a:ext cx="1597619" cy="18587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5848596" y="2286000"/>
            <a:ext cx="224790" cy="16172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7169437" y="3020088"/>
            <a:ext cx="527009" cy="9293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3010146" y="1785908"/>
            <a:ext cx="2758440" cy="3048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495792" y="6368738"/>
            <a:ext cx="7787148" cy="369332"/>
          </a:xfrm>
          <a:prstGeom prst="rect">
            <a:avLst/>
          </a:prstGeom>
          <a:solidFill>
            <a:schemeClr val="accent3">
              <a:lumMod val="20000"/>
              <a:lumOff val="80000"/>
            </a:schemeClr>
          </a:solidFill>
        </p:spPr>
        <p:txBody>
          <a:bodyPr wrap="square" rtlCol="0">
            <a:spAutoFit/>
          </a:bodyPr>
          <a:lstStyle/>
          <a:p>
            <a:r>
              <a:rPr lang="vi-VN"/>
              <a:t>Nhân viên bắt đầu làm việc và tham gia vào hoạt động của công ty</a:t>
            </a:r>
            <a:endParaRPr lang="en-US" dirty="0"/>
          </a:p>
        </p:txBody>
      </p:sp>
    </p:spTree>
    <p:extLst>
      <p:ext uri="{BB962C8B-B14F-4D97-AF65-F5344CB8AC3E}">
        <p14:creationId xmlns:p14="http://schemas.microsoft.com/office/powerpoint/2010/main" val="92011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8.2 </a:t>
            </a:r>
            <a:r>
              <a:rPr lang="en-US" dirty="0" err="1"/>
              <a:t>Chuẩn</a:t>
            </a:r>
            <a:r>
              <a:rPr lang="en-US" dirty="0"/>
              <a:t> </a:t>
            </a:r>
            <a:r>
              <a:rPr lang="en-US" dirty="0" err="1"/>
              <a:t>bị</a:t>
            </a:r>
            <a:r>
              <a:rPr lang="en-US" dirty="0"/>
              <a:t> résumé </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515199987"/>
              </p:ext>
            </p:extLst>
          </p:nvPr>
        </p:nvGraphicFramePr>
        <p:xfrm>
          <a:off x="353961" y="1585451"/>
          <a:ext cx="77724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0902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8.2 </a:t>
            </a:r>
            <a:r>
              <a:rPr lang="en-US" dirty="0" err="1"/>
              <a:t>Chuẩn</a:t>
            </a:r>
            <a:r>
              <a:rPr lang="en-US" dirty="0"/>
              <a:t> </a:t>
            </a:r>
            <a:r>
              <a:rPr lang="en-US" dirty="0" err="1"/>
              <a:t>bị</a:t>
            </a:r>
            <a:r>
              <a:rPr lang="en-US" dirty="0"/>
              <a:t> résumé </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673636565"/>
              </p:ext>
            </p:extLst>
          </p:nvPr>
        </p:nvGraphicFramePr>
        <p:xfrm>
          <a:off x="353961" y="1585451"/>
          <a:ext cx="77724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805506"/>
      </p:ext>
    </p:extLst>
  </p:cSld>
  <p:clrMapOvr>
    <a:masterClrMapping/>
  </p:clrMapOvr>
</p:sld>
</file>

<file path=ppt/theme/theme1.xml><?xml version="1.0" encoding="utf-8"?>
<a:theme xmlns:a="http://schemas.openxmlformats.org/drawingml/2006/main" name="Business Communication 9e PPT Theme">
  <a:themeElements>
    <a:clrScheme name="Business Communication 9e">
      <a:dk1>
        <a:sysClr val="windowText" lastClr="000000"/>
      </a:dk1>
      <a:lt1>
        <a:sysClr val="window" lastClr="FFFFFF"/>
      </a:lt1>
      <a:dk2>
        <a:srgbClr val="333333"/>
      </a:dk2>
      <a:lt2>
        <a:srgbClr val="5FA58A"/>
      </a:lt2>
      <a:accent1>
        <a:srgbClr val="3391B1"/>
      </a:accent1>
      <a:accent2>
        <a:srgbClr val="006F6C"/>
      </a:accent2>
      <a:accent3>
        <a:srgbClr val="044E74"/>
      </a:accent3>
      <a:accent4>
        <a:srgbClr val="336699"/>
      </a:accent4>
      <a:accent5>
        <a:srgbClr val="467C67"/>
      </a:accent5>
      <a:accent6>
        <a:srgbClr val="C7AD6A"/>
      </a:accent6>
      <a:hlink>
        <a:srgbClr val="044E74"/>
      </a:hlink>
      <a:folHlink>
        <a:srgbClr val="044E74"/>
      </a:folHlink>
    </a:clrScheme>
    <a:fontScheme name="Perception">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4799</Words>
  <Application>Microsoft Office PowerPoint</Application>
  <PresentationFormat>On-screen Show (4:3)</PresentationFormat>
  <Paragraphs>341</Paragraphs>
  <Slides>46</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Arial</vt:lpstr>
      <vt:lpstr>Calibri</vt:lpstr>
      <vt:lpstr>Century Gothic</vt:lpstr>
      <vt:lpstr>Lucida Grande</vt:lpstr>
      <vt:lpstr>Symbol</vt:lpstr>
      <vt:lpstr>Times New Roman</vt:lpstr>
      <vt:lpstr>Wingdings</vt:lpstr>
      <vt:lpstr>Business Communication 9e PPT Theme</vt:lpstr>
      <vt:lpstr>PowerPoint Presentation</vt:lpstr>
      <vt:lpstr>PowerPoint Presentation</vt:lpstr>
      <vt:lpstr>PowerPoint Presentation</vt:lpstr>
      <vt:lpstr>Giao tiếp nơi làm việc</vt:lpstr>
      <vt:lpstr>8.1 Hãy tự dựa vào điều tốt nhất của bạn để bước tiếp </vt:lpstr>
      <vt:lpstr>Tiến trình tuyển dụng</vt:lpstr>
      <vt:lpstr>Tiến trình tuyển dụng</vt:lpstr>
      <vt:lpstr>8.2 Chuẩn bị résumé </vt:lpstr>
      <vt:lpstr>8.2 Chuẩn bị résumé </vt:lpstr>
      <vt:lpstr>Các mẹo nhỏ về kinh nghiệm làm việc</vt:lpstr>
      <vt:lpstr>Các mẹo nhỏ về kinh nghiệm làm việc</vt:lpstr>
      <vt:lpstr>Top 10 các lỗi của Résumé làm các nhà tuyển dụng bực mình </vt:lpstr>
      <vt:lpstr>Top 10 các lỗi của Résumé làm các nhà tuyển dụng bực mình </vt:lpstr>
      <vt:lpstr>Những lời dối trá không nên có trong résumé </vt:lpstr>
      <vt:lpstr>Độ dài résumé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Những résumé thiết kế đồ họa và sáng tạo </vt:lpstr>
      <vt:lpstr>Résumé xã hội</vt:lpstr>
      <vt:lpstr>8.3 Viết thư xin việc và những email yêu cầu cung cấp thông tin</vt:lpstr>
      <vt:lpstr>Sự khác nhau giữa CV, Cover letter và Resume</vt:lpstr>
      <vt:lpstr> Nội dung thư xin việc</vt:lpstr>
      <vt:lpstr>Nội dung thư xin việc (cont’d)</vt:lpstr>
      <vt:lpstr>PowerPoint Presentation</vt:lpstr>
      <vt:lpstr>PowerPoint Presentation</vt:lpstr>
      <vt:lpstr>Nội dung thư xin việc</vt:lpstr>
      <vt:lpstr>Những cách mở đầu thư xin việc</vt:lpstr>
      <vt:lpstr>PowerPoint Presentation</vt:lpstr>
      <vt:lpstr>Nội dung thư xin việc</vt:lpstr>
      <vt:lpstr>Viết email yêu cầu cung cấp thông tin</vt:lpstr>
      <vt:lpstr>8.4  Chuẩn bị cho phỏng vấn việc làm</vt:lpstr>
      <vt:lpstr>8.4  Chuẩn bị cho phỏng vấn việc làm</vt:lpstr>
      <vt:lpstr>Những phỏng vấn hành vi</vt:lpstr>
      <vt:lpstr>Một số các câu hỏi thường được sử dụng trong phỏng vấn hành vi:</vt:lpstr>
      <vt:lpstr>Trả lời câu hỏi phỏng vấn hành vi  Kỹ thuật “STAR” </vt:lpstr>
      <vt:lpstr>Phỏng vấn bằng video hay qua điện thoại</vt:lpstr>
      <vt:lpstr>Chuẩn bị những câu hỏi của chính bạn</vt:lpstr>
      <vt:lpstr>Lựa chọn trang phục để thành công</vt:lpstr>
      <vt:lpstr>8.5  Theo dõi trong suốt quá trình tuyển chọn  Các sự cố truyền thông</vt:lpstr>
      <vt:lpstr>8.5  Theo dõi trong suốt quá trình tuyển chọn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2011-10-29T18:43:12Z</dcterms:created>
  <dcterms:modified xsi:type="dcterms:W3CDTF">2019-11-21T01:33:15Z</dcterms:modified>
</cp:coreProperties>
</file>